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270" r:id="rId2"/>
    <p:sldId id="43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366CD-889E-4AA5-BEAF-13CA1CB56C1C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DC775-EBBB-44ED-A0FC-9A18EB00A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7D405-99C9-43DD-9A1B-009851DA06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9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9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180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7B7C7C-4BF6-1F40-B42D-E617F45D3B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57167" y="0"/>
            <a:ext cx="6834833" cy="6858000"/>
          </a:xfrm>
          <a:custGeom>
            <a:avLst/>
            <a:gdLst>
              <a:gd name="connsiteX0" fmla="*/ 0 w 13666107"/>
              <a:gd name="connsiteY0" fmla="*/ 0 h 13716000"/>
              <a:gd name="connsiteX1" fmla="*/ 7674431 w 13666107"/>
              <a:gd name="connsiteY1" fmla="*/ 0 h 13716000"/>
              <a:gd name="connsiteX2" fmla="*/ 10249579 w 13666107"/>
              <a:gd name="connsiteY2" fmla="*/ 0 h 13716000"/>
              <a:gd name="connsiteX3" fmla="*/ 13666107 w 13666107"/>
              <a:gd name="connsiteY3" fmla="*/ 0 h 13716000"/>
              <a:gd name="connsiteX4" fmla="*/ 13666107 w 13666107"/>
              <a:gd name="connsiteY4" fmla="*/ 13716000 h 13716000"/>
              <a:gd name="connsiteX5" fmla="*/ 7674431 w 13666107"/>
              <a:gd name="connsiteY5" fmla="*/ 13716000 h 13716000"/>
              <a:gd name="connsiteX6" fmla="*/ 3416527 w 1366610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6107" h="13716000">
                <a:moveTo>
                  <a:pt x="0" y="0"/>
                </a:moveTo>
                <a:lnTo>
                  <a:pt x="7674431" y="0"/>
                </a:lnTo>
                <a:lnTo>
                  <a:pt x="10249579" y="0"/>
                </a:lnTo>
                <a:lnTo>
                  <a:pt x="13666107" y="0"/>
                </a:lnTo>
                <a:lnTo>
                  <a:pt x="13666107" y="13716000"/>
                </a:lnTo>
                <a:lnTo>
                  <a:pt x="7674431" y="13716000"/>
                </a:lnTo>
                <a:lnTo>
                  <a:pt x="3416527" y="13716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753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E0C26B-9E03-634F-9734-784A0DE819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930729"/>
            <a:ext cx="6096000" cy="5927272"/>
          </a:xfrm>
          <a:custGeom>
            <a:avLst/>
            <a:gdLst>
              <a:gd name="connsiteX0" fmla="*/ 7609115 w 12188825"/>
              <a:gd name="connsiteY0" fmla="*/ 0 h 11854543"/>
              <a:gd name="connsiteX1" fmla="*/ 12161767 w 12188825"/>
              <a:gd name="connsiteY1" fmla="*/ 1511662 h 11854543"/>
              <a:gd name="connsiteX2" fmla="*/ 12188825 w 12188825"/>
              <a:gd name="connsiteY2" fmla="*/ 1532925 h 11854543"/>
              <a:gd name="connsiteX3" fmla="*/ 12188825 w 12188825"/>
              <a:gd name="connsiteY3" fmla="*/ 11854543 h 11854543"/>
              <a:gd name="connsiteX4" fmla="*/ 1293812 w 12188825"/>
              <a:gd name="connsiteY4" fmla="*/ 11854543 h 11854543"/>
              <a:gd name="connsiteX5" fmla="*/ 1101597 w 12188825"/>
              <a:gd name="connsiteY5" fmla="*/ 11554716 h 11854543"/>
              <a:gd name="connsiteX6" fmla="*/ 0 w 12188825"/>
              <a:gd name="connsiteY6" fmla="*/ 7609114 h 11854543"/>
              <a:gd name="connsiteX7" fmla="*/ 7609115 w 12188825"/>
              <a:gd name="connsiteY7" fmla="*/ 0 h 11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11854543">
                <a:moveTo>
                  <a:pt x="7609115" y="0"/>
                </a:moveTo>
                <a:cubicBezTo>
                  <a:pt x="9316339" y="0"/>
                  <a:pt x="10892243" y="562242"/>
                  <a:pt x="12161767" y="1511662"/>
                </a:cubicBezTo>
                <a:lnTo>
                  <a:pt x="12188825" y="1532925"/>
                </a:lnTo>
                <a:lnTo>
                  <a:pt x="12188825" y="11854543"/>
                </a:lnTo>
                <a:lnTo>
                  <a:pt x="1293812" y="11854543"/>
                </a:lnTo>
                <a:lnTo>
                  <a:pt x="1101597" y="11554716"/>
                </a:lnTo>
                <a:cubicBezTo>
                  <a:pt x="402552" y="10404241"/>
                  <a:pt x="0" y="9053688"/>
                  <a:pt x="0" y="7609114"/>
                </a:cubicBezTo>
                <a:cubicBezTo>
                  <a:pt x="0" y="3406717"/>
                  <a:pt x="3406716" y="0"/>
                  <a:pt x="7609115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568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86411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7A93454-83B6-D342-91EA-6D876ABFEFC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63444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6076FDE-2BC0-0A4C-9B82-DAC11045F5A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352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F010FFF-D6DD-3C41-83F6-6BF7FE74317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91706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3235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3626675-F4D7-BB4B-A56A-56617E1E9A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10634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B0880FC-B4BC-9E41-841D-B475BC9409A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47B7D61-43EC-9B49-B82D-A48CF46B6A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10634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380427-19E8-704F-BDBC-07F08187DE6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81366" y="3429000"/>
            <a:ext cx="4229268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984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F7D12A-396D-F84C-8EFE-7B4429A82B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33209" y="3429000"/>
            <a:ext cx="6857797" cy="3429000"/>
          </a:xfrm>
          <a:custGeom>
            <a:avLst/>
            <a:gdLst>
              <a:gd name="connsiteX0" fmla="*/ 6858001 w 13712021"/>
              <a:gd name="connsiteY0" fmla="*/ 0 h 6858000"/>
              <a:gd name="connsiteX1" fmla="*/ 13712021 w 13712021"/>
              <a:gd name="connsiteY1" fmla="*/ 6854020 h 6858000"/>
              <a:gd name="connsiteX2" fmla="*/ 13712021 w 13712021"/>
              <a:gd name="connsiteY2" fmla="*/ 6858000 h 6858000"/>
              <a:gd name="connsiteX3" fmla="*/ 0 w 13712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2021" h="6858000">
                <a:moveTo>
                  <a:pt x="6858001" y="0"/>
                </a:moveTo>
                <a:lnTo>
                  <a:pt x="13712021" y="6854020"/>
                </a:lnTo>
                <a:lnTo>
                  <a:pt x="13712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1264ABB-F766-1748-A231-300CA41053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62107" y="0"/>
            <a:ext cx="3429893" cy="6858000"/>
          </a:xfrm>
          <a:custGeom>
            <a:avLst/>
            <a:gdLst>
              <a:gd name="connsiteX0" fmla="*/ 6858000 w 6858000"/>
              <a:gd name="connsiteY0" fmla="*/ 0 h 13715999"/>
              <a:gd name="connsiteX1" fmla="*/ 6858000 w 6858000"/>
              <a:gd name="connsiteY1" fmla="*/ 13715999 h 13715999"/>
              <a:gd name="connsiteX2" fmla="*/ 6857998 w 6858000"/>
              <a:gd name="connsiteY2" fmla="*/ 13715999 h 13715999"/>
              <a:gd name="connsiteX3" fmla="*/ 0 w 6858000"/>
              <a:gd name="connsiteY3" fmla="*/ 6858000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6858000" y="0"/>
                </a:moveTo>
                <a:lnTo>
                  <a:pt x="6858000" y="13715999"/>
                </a:lnTo>
                <a:lnTo>
                  <a:pt x="6857998" y="13715999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43FD031-8F5B-A244-9A04-2E5093D10F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858793" cy="3429000"/>
          </a:xfrm>
          <a:custGeom>
            <a:avLst/>
            <a:gdLst>
              <a:gd name="connsiteX0" fmla="*/ 0 w 13714012"/>
              <a:gd name="connsiteY0" fmla="*/ 0 h 6858000"/>
              <a:gd name="connsiteX1" fmla="*/ 13714012 w 13714012"/>
              <a:gd name="connsiteY1" fmla="*/ 0 h 6858000"/>
              <a:gd name="connsiteX2" fmla="*/ 13714012 w 13714012"/>
              <a:gd name="connsiteY2" fmla="*/ 1989 h 6858000"/>
              <a:gd name="connsiteX3" fmla="*/ 6858000 w 13714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4012" h="6858000">
                <a:moveTo>
                  <a:pt x="0" y="0"/>
                </a:moveTo>
                <a:lnTo>
                  <a:pt x="13714012" y="0"/>
                </a:lnTo>
                <a:lnTo>
                  <a:pt x="13714012" y="1989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BCEE25-E1DA-814D-B957-16EC0D2E81E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995" y="1"/>
            <a:ext cx="3429893" cy="6858000"/>
          </a:xfrm>
          <a:custGeom>
            <a:avLst/>
            <a:gdLst>
              <a:gd name="connsiteX0" fmla="*/ 0 w 6858000"/>
              <a:gd name="connsiteY0" fmla="*/ 0 h 13715999"/>
              <a:gd name="connsiteX1" fmla="*/ 6858000 w 6858000"/>
              <a:gd name="connsiteY1" fmla="*/ 6858001 h 13715999"/>
              <a:gd name="connsiteX2" fmla="*/ 2 w 6858000"/>
              <a:gd name="connsiteY2" fmla="*/ 13715999 h 13715999"/>
              <a:gd name="connsiteX3" fmla="*/ 0 w 68580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0" y="0"/>
                </a:moveTo>
                <a:lnTo>
                  <a:pt x="6858000" y="6858001"/>
                </a:lnTo>
                <a:lnTo>
                  <a:pt x="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8772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F224E0-F828-CC4B-9D81-799A2EB7A6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11113477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50715 h 6858000"/>
              <a:gd name="connsiteX3" fmla="*/ 11113477 w 12188825"/>
              <a:gd name="connsiteY3" fmla="*/ 6858000 h 6858000"/>
              <a:gd name="connsiteX4" fmla="*/ 0 w 12188825"/>
              <a:gd name="connsiteY4" fmla="*/ 0 h 6858000"/>
              <a:gd name="connsiteX5" fmla="*/ 11113476 w 12188825"/>
              <a:gd name="connsiteY5" fmla="*/ 0 h 6858000"/>
              <a:gd name="connsiteX6" fmla="*/ 11113476 w 12188825"/>
              <a:gd name="connsiteY6" fmla="*/ 6857999 h 6858000"/>
              <a:gd name="connsiteX7" fmla="*/ 0 w 12188825"/>
              <a:gd name="connsiteY7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11113477" y="0"/>
                </a:moveTo>
                <a:lnTo>
                  <a:pt x="12188825" y="0"/>
                </a:lnTo>
                <a:lnTo>
                  <a:pt x="12188825" y="50715"/>
                </a:lnTo>
                <a:lnTo>
                  <a:pt x="11113477" y="6858000"/>
                </a:lnTo>
                <a:close/>
                <a:moveTo>
                  <a:pt x="0" y="0"/>
                </a:moveTo>
                <a:lnTo>
                  <a:pt x="11113476" y="0"/>
                </a:lnTo>
                <a:lnTo>
                  <a:pt x="111134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6070FF-CBBB-9542-82AF-FA550BA7CD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58186" y="1"/>
            <a:ext cx="6633814" cy="6858000"/>
          </a:xfrm>
          <a:custGeom>
            <a:avLst/>
            <a:gdLst>
              <a:gd name="connsiteX0" fmla="*/ 2211200 w 13362609"/>
              <a:gd name="connsiteY0" fmla="*/ 0 h 13715999"/>
              <a:gd name="connsiteX1" fmla="*/ 2911974 w 13362609"/>
              <a:gd name="connsiteY1" fmla="*/ 0 h 13715999"/>
              <a:gd name="connsiteX2" fmla="*/ 8844801 w 13362609"/>
              <a:gd name="connsiteY2" fmla="*/ 0 h 13715999"/>
              <a:gd name="connsiteX3" fmla="*/ 13362609 w 13362609"/>
              <a:gd name="connsiteY3" fmla="*/ 0 h 13715999"/>
              <a:gd name="connsiteX4" fmla="*/ 13362609 w 13362609"/>
              <a:gd name="connsiteY4" fmla="*/ 13715999 h 13715999"/>
              <a:gd name="connsiteX5" fmla="*/ 0 w 13362609"/>
              <a:gd name="connsiteY5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2609" h="13715999">
                <a:moveTo>
                  <a:pt x="2211200" y="0"/>
                </a:moveTo>
                <a:lnTo>
                  <a:pt x="2911974" y="0"/>
                </a:lnTo>
                <a:lnTo>
                  <a:pt x="8844801" y="0"/>
                </a:lnTo>
                <a:lnTo>
                  <a:pt x="13362609" y="0"/>
                </a:lnTo>
                <a:lnTo>
                  <a:pt x="13362609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762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50463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48954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2226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4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661901"/>
            <a:ext cx="3776502" cy="236172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297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46173" y="2332939"/>
            <a:ext cx="3757614" cy="226136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41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85FC83-B7B1-6F4C-A3B4-6BC6DAA8D6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5354"/>
            <a:ext cx="6614794" cy="5822647"/>
          </a:xfrm>
          <a:custGeom>
            <a:avLst/>
            <a:gdLst>
              <a:gd name="connsiteX0" fmla="*/ 7239001 w 14478000"/>
              <a:gd name="connsiteY0" fmla="*/ 0 h 12747522"/>
              <a:gd name="connsiteX1" fmla="*/ 14478000 w 14478000"/>
              <a:gd name="connsiteY1" fmla="*/ 7239000 h 12747522"/>
              <a:gd name="connsiteX2" fmla="*/ 12106340 w 14478000"/>
              <a:gd name="connsiteY2" fmla="*/ 12597439 h 12747522"/>
              <a:gd name="connsiteX3" fmla="*/ 11933078 w 14478000"/>
              <a:gd name="connsiteY3" fmla="*/ 12747522 h 12747522"/>
              <a:gd name="connsiteX4" fmla="*/ 2544922 w 14478000"/>
              <a:gd name="connsiteY4" fmla="*/ 12747522 h 12747522"/>
              <a:gd name="connsiteX5" fmla="*/ 2371660 w 14478000"/>
              <a:gd name="connsiteY5" fmla="*/ 12597439 h 12747522"/>
              <a:gd name="connsiteX6" fmla="*/ 0 w 14478000"/>
              <a:gd name="connsiteY6" fmla="*/ 7239000 h 12747522"/>
              <a:gd name="connsiteX7" fmla="*/ 7239001 w 14478000"/>
              <a:gd name="connsiteY7" fmla="*/ 0 h 127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00" h="12747522">
                <a:moveTo>
                  <a:pt x="7239001" y="0"/>
                </a:moveTo>
                <a:cubicBezTo>
                  <a:pt x="11236989" y="0"/>
                  <a:pt x="14478000" y="3241011"/>
                  <a:pt x="14478000" y="7239000"/>
                </a:cubicBezTo>
                <a:cubicBezTo>
                  <a:pt x="14478000" y="9362932"/>
                  <a:pt x="13563301" y="11273224"/>
                  <a:pt x="12106340" y="12597439"/>
                </a:cubicBezTo>
                <a:lnTo>
                  <a:pt x="11933078" y="12747522"/>
                </a:lnTo>
                <a:lnTo>
                  <a:pt x="2544922" y="12747522"/>
                </a:lnTo>
                <a:lnTo>
                  <a:pt x="2371660" y="12597439"/>
                </a:lnTo>
                <a:cubicBezTo>
                  <a:pt x="914700" y="11273224"/>
                  <a:pt x="0" y="9362932"/>
                  <a:pt x="0" y="7239000"/>
                </a:cubicBezTo>
                <a:cubicBezTo>
                  <a:pt x="0" y="3241011"/>
                  <a:pt x="3241011" y="0"/>
                  <a:pt x="7239001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800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D97958-0CB4-7E4D-A92B-7B91EA13FF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859786" cy="6857999"/>
          </a:xfrm>
          <a:custGeom>
            <a:avLst/>
            <a:gdLst>
              <a:gd name="connsiteX0" fmla="*/ 0 w 13715998"/>
              <a:gd name="connsiteY0" fmla="*/ 0 h 13715998"/>
              <a:gd name="connsiteX1" fmla="*/ 13715998 w 13715998"/>
              <a:gd name="connsiteY1" fmla="*/ 0 h 13715998"/>
              <a:gd name="connsiteX2" fmla="*/ 0 w 13715998"/>
              <a:gd name="connsiteY2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5998" h="13715998">
                <a:moveTo>
                  <a:pt x="0" y="0"/>
                </a:moveTo>
                <a:lnTo>
                  <a:pt x="13715998" y="0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38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60FF781-8F88-A949-A7F2-9EAAF1EA1F7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0" y="1"/>
            <a:ext cx="5251456" cy="29509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CEC358C-E9A2-AB47-A19D-68ED8206DF0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940544" y="3907052"/>
            <a:ext cx="5251456" cy="29509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03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6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22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014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82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ec C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86282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944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oking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072E668-7E47-4DB8-ABEC-53D5D748F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2901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CF0867-9C9D-4BF8-8AF4-BC560C7CAF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4864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101154-7189-43AE-83E5-0EA41C0479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6826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183616-84B1-4162-A8B7-DADA416E06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8790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E686-F122-4AEB-9552-807B477CFB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92901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69A20F-279B-4624-8846-6D9E29D45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4864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00BEA-4113-4CD0-B065-028DAF34B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6826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41DD968-BDF0-4357-9349-477CC4554F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28790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08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d D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2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7605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612" y="3693258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605" y="3693257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380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4904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9196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 dirty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51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o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6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075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9786" cy="685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3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97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38DDB8-2D29-2848-AC99-392C88CC2A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34354" y="0"/>
            <a:ext cx="5757647" cy="6858000"/>
          </a:xfrm>
          <a:custGeom>
            <a:avLst/>
            <a:gdLst>
              <a:gd name="connsiteX0" fmla="*/ 5586999 w 11512295"/>
              <a:gd name="connsiteY0" fmla="*/ 0 h 13715999"/>
              <a:gd name="connsiteX1" fmla="*/ 11512295 w 11512295"/>
              <a:gd name="connsiteY1" fmla="*/ 0 h 13715999"/>
              <a:gd name="connsiteX2" fmla="*/ 11512295 w 11512295"/>
              <a:gd name="connsiteY2" fmla="*/ 13715999 h 13715999"/>
              <a:gd name="connsiteX3" fmla="*/ 0 w 11512295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2295" h="13715999">
                <a:moveTo>
                  <a:pt x="5586999" y="0"/>
                </a:moveTo>
                <a:lnTo>
                  <a:pt x="11512295" y="0"/>
                </a:lnTo>
                <a:lnTo>
                  <a:pt x="1151229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bg1">
                    <a:lumMod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94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sta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08330" y="1404259"/>
            <a:ext cx="8975340" cy="2710542"/>
          </a:xfrm>
          <a:prstGeom prst="snip2DiagRect">
            <a:avLst>
              <a:gd name="adj1" fmla="val 0"/>
              <a:gd name="adj2" fmla="val 2956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814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ck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7F8367-D5F4-481C-BEB1-795215C948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8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A3984D3-BF65-6741-BE4E-1198CDAFCA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2720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962A257-1188-7E4B-BF31-87610B617E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9475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A9BD05-60B4-9748-9FF1-BEA796689C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86229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AE3617C-E7BC-0542-8C4D-2177F2798C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52984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14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288D174-A246-C141-8D51-930B9CA3EB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6AC126-A4AB-D645-9ACC-9877548C2A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1438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D9C819-C5F5-D141-B11E-3A3A70971D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82265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56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F69B0D4-7E26-1F4B-A79E-B3269B585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7236402" cy="6858001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56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8228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1342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8861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51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19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011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235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96871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730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C2B7A-3961-0F4B-B76C-63CFDAAC2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03963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137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lend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048000"/>
            <a:ext cx="227293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868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lend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81000"/>
            <a:ext cx="227293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038600"/>
            <a:ext cx="2272939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333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lend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2860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4191000"/>
            <a:ext cx="227293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108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381000"/>
            <a:ext cx="227293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8956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8006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379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08182" y="0"/>
            <a:ext cx="298381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23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e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4864" y="1122439"/>
            <a:ext cx="963633" cy="963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96871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642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e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251285"/>
            <a:ext cx="1080700" cy="10804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43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7FB066-C497-3447-AFBC-355A0B2950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8691FDF-DF05-0244-9389-84535F6208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8364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228ACD1-B509-8246-98F4-2E2EAFBB2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5108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2EA797C-D871-6640-B9E3-171438967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5810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4D4B74A-6E38-6A49-BD5E-8E78B96F4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794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16A09D8D-A7BA-104A-9BE1-074748E80D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794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B0F68C6-12B4-4546-B3A5-36451D33C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1788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0C9DE70E-897C-154C-9827-196F1ED2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1788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924C9AA-3FB8-C748-9EF0-11EF66BD8B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513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0EB6B7DF-AE3F-6A41-8BF0-0008448626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0513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6EB9483B-E659-FC43-B20A-43E4143BFA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89240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437E2DCB-0482-A244-851A-4226926BBD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9240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24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2856124" y="3083170"/>
            <a:ext cx="1125628" cy="1148275"/>
          </a:xfrm>
          <a:custGeom>
            <a:avLst/>
            <a:gdLst>
              <a:gd name="connsiteX0" fmla="*/ 0 w 962789"/>
              <a:gd name="connsiteY0" fmla="*/ 0 h 982160"/>
              <a:gd name="connsiteX1" fmla="*/ 962789 w 962789"/>
              <a:gd name="connsiteY1" fmla="*/ 0 h 982160"/>
              <a:gd name="connsiteX2" fmla="*/ 962789 w 962789"/>
              <a:gd name="connsiteY2" fmla="*/ 982160 h 982160"/>
              <a:gd name="connsiteX3" fmla="*/ 0 w 962789"/>
              <a:gd name="connsiteY3" fmla="*/ 982160 h 9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789" h="982160">
                <a:moveTo>
                  <a:pt x="0" y="0"/>
                </a:moveTo>
                <a:lnTo>
                  <a:pt x="962789" y="0"/>
                </a:lnTo>
                <a:lnTo>
                  <a:pt x="962789" y="982160"/>
                </a:lnTo>
                <a:lnTo>
                  <a:pt x="0" y="982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010446" y="4828470"/>
            <a:ext cx="1154906" cy="1154906"/>
          </a:xfrm>
          <a:custGeom>
            <a:avLst/>
            <a:gdLst>
              <a:gd name="connsiteX0" fmla="*/ 0 w 987831"/>
              <a:gd name="connsiteY0" fmla="*/ 0 h 987831"/>
              <a:gd name="connsiteX1" fmla="*/ 987831 w 987831"/>
              <a:gd name="connsiteY1" fmla="*/ 0 h 987831"/>
              <a:gd name="connsiteX2" fmla="*/ 987831 w 987831"/>
              <a:gd name="connsiteY2" fmla="*/ 987831 h 987831"/>
              <a:gd name="connsiteX3" fmla="*/ 0 w 987831"/>
              <a:gd name="connsiteY3" fmla="*/ 987831 h 9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31" h="987831">
                <a:moveTo>
                  <a:pt x="0" y="0"/>
                </a:moveTo>
                <a:lnTo>
                  <a:pt x="987831" y="0"/>
                </a:lnTo>
                <a:lnTo>
                  <a:pt x="987831" y="987831"/>
                </a:lnTo>
                <a:lnTo>
                  <a:pt x="0" y="987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756940" y="4837570"/>
            <a:ext cx="1155105" cy="1155105"/>
          </a:xfrm>
          <a:custGeom>
            <a:avLst/>
            <a:gdLst>
              <a:gd name="connsiteX0" fmla="*/ 0 w 988002"/>
              <a:gd name="connsiteY0" fmla="*/ 0 h 988002"/>
              <a:gd name="connsiteX1" fmla="*/ 988002 w 988002"/>
              <a:gd name="connsiteY1" fmla="*/ 0 h 988002"/>
              <a:gd name="connsiteX2" fmla="*/ 988002 w 988002"/>
              <a:gd name="connsiteY2" fmla="*/ 988002 h 988002"/>
              <a:gd name="connsiteX3" fmla="*/ 0 w 988002"/>
              <a:gd name="connsiteY3" fmla="*/ 988002 h 9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002" h="988002">
                <a:moveTo>
                  <a:pt x="0" y="0"/>
                </a:moveTo>
                <a:lnTo>
                  <a:pt x="988002" y="0"/>
                </a:lnTo>
                <a:lnTo>
                  <a:pt x="988002" y="988002"/>
                </a:lnTo>
                <a:lnTo>
                  <a:pt x="0" y="98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678305" y="3094320"/>
            <a:ext cx="1172342" cy="1139158"/>
          </a:xfrm>
          <a:custGeom>
            <a:avLst/>
            <a:gdLst>
              <a:gd name="connsiteX0" fmla="*/ 0 w 1002745"/>
              <a:gd name="connsiteY0" fmla="*/ 0 h 974362"/>
              <a:gd name="connsiteX1" fmla="*/ 1002745 w 1002745"/>
              <a:gd name="connsiteY1" fmla="*/ 0 h 974362"/>
              <a:gd name="connsiteX2" fmla="*/ 1002745 w 1002745"/>
              <a:gd name="connsiteY2" fmla="*/ 974362 h 974362"/>
              <a:gd name="connsiteX3" fmla="*/ 0 w 1002745"/>
              <a:gd name="connsiteY3" fmla="*/ 974362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45" h="974362">
                <a:moveTo>
                  <a:pt x="0" y="0"/>
                </a:moveTo>
                <a:lnTo>
                  <a:pt x="1002745" y="0"/>
                </a:lnTo>
                <a:lnTo>
                  <a:pt x="1002745" y="974362"/>
                </a:lnTo>
                <a:lnTo>
                  <a:pt x="0" y="974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528478" y="1358536"/>
            <a:ext cx="1147424" cy="1147424"/>
          </a:xfrm>
          <a:custGeom>
            <a:avLst/>
            <a:gdLst>
              <a:gd name="connsiteX0" fmla="*/ 0 w 981432"/>
              <a:gd name="connsiteY0" fmla="*/ 0 h 981432"/>
              <a:gd name="connsiteX1" fmla="*/ 981432 w 981432"/>
              <a:gd name="connsiteY1" fmla="*/ 0 h 981432"/>
              <a:gd name="connsiteX2" fmla="*/ 981432 w 981432"/>
              <a:gd name="connsiteY2" fmla="*/ 981432 h 981432"/>
              <a:gd name="connsiteX3" fmla="*/ 0 w 981432"/>
              <a:gd name="connsiteY3" fmla="*/ 981432 h 9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32" h="981432">
                <a:moveTo>
                  <a:pt x="0" y="0"/>
                </a:moveTo>
                <a:lnTo>
                  <a:pt x="981432" y="0"/>
                </a:lnTo>
                <a:lnTo>
                  <a:pt x="981432" y="981432"/>
                </a:lnTo>
                <a:lnTo>
                  <a:pt x="0" y="981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8182651" y="3086524"/>
            <a:ext cx="1153227" cy="1148274"/>
          </a:xfrm>
          <a:custGeom>
            <a:avLst/>
            <a:gdLst>
              <a:gd name="connsiteX0" fmla="*/ 0 w 986396"/>
              <a:gd name="connsiteY0" fmla="*/ 0 h 982159"/>
              <a:gd name="connsiteX1" fmla="*/ 986396 w 986396"/>
              <a:gd name="connsiteY1" fmla="*/ 0 h 982159"/>
              <a:gd name="connsiteX2" fmla="*/ 986396 w 986396"/>
              <a:gd name="connsiteY2" fmla="*/ 982159 h 982159"/>
              <a:gd name="connsiteX3" fmla="*/ 0 w 986396"/>
              <a:gd name="connsiteY3" fmla="*/ 982159 h 9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96" h="982159">
                <a:moveTo>
                  <a:pt x="0" y="0"/>
                </a:moveTo>
                <a:lnTo>
                  <a:pt x="986396" y="0"/>
                </a:lnTo>
                <a:lnTo>
                  <a:pt x="986396" y="982159"/>
                </a:lnTo>
                <a:lnTo>
                  <a:pt x="0" y="982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9039540" y="4844063"/>
            <a:ext cx="1148231" cy="1148232"/>
          </a:xfrm>
          <a:custGeom>
            <a:avLst/>
            <a:gdLst>
              <a:gd name="connsiteX0" fmla="*/ 0 w 982123"/>
              <a:gd name="connsiteY0" fmla="*/ 0 h 982123"/>
              <a:gd name="connsiteX1" fmla="*/ 982123 w 982123"/>
              <a:gd name="connsiteY1" fmla="*/ 0 h 982123"/>
              <a:gd name="connsiteX2" fmla="*/ 982123 w 982123"/>
              <a:gd name="connsiteY2" fmla="*/ 982123 h 982123"/>
              <a:gd name="connsiteX3" fmla="*/ 0 w 982123"/>
              <a:gd name="connsiteY3" fmla="*/ 982123 h 9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23" h="982123">
                <a:moveTo>
                  <a:pt x="0" y="0"/>
                </a:moveTo>
                <a:lnTo>
                  <a:pt x="982123" y="0"/>
                </a:lnTo>
                <a:lnTo>
                  <a:pt x="982123" y="982123"/>
                </a:lnTo>
                <a:lnTo>
                  <a:pt x="0" y="9821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279957" y="4842716"/>
            <a:ext cx="1141541" cy="1133368"/>
          </a:xfrm>
          <a:custGeom>
            <a:avLst/>
            <a:gdLst>
              <a:gd name="connsiteX0" fmla="*/ 0 w 976400"/>
              <a:gd name="connsiteY0" fmla="*/ 0 h 969409"/>
              <a:gd name="connsiteX1" fmla="*/ 976400 w 976400"/>
              <a:gd name="connsiteY1" fmla="*/ 0 h 969409"/>
              <a:gd name="connsiteX2" fmla="*/ 976400 w 976400"/>
              <a:gd name="connsiteY2" fmla="*/ 969409 h 969409"/>
              <a:gd name="connsiteX3" fmla="*/ 0 w 976400"/>
              <a:gd name="connsiteY3" fmla="*/ 969409 h 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400" h="969409">
                <a:moveTo>
                  <a:pt x="0" y="0"/>
                </a:moveTo>
                <a:lnTo>
                  <a:pt x="976400" y="0"/>
                </a:lnTo>
                <a:lnTo>
                  <a:pt x="976400" y="969409"/>
                </a:lnTo>
                <a:lnTo>
                  <a:pt x="0" y="9694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6341354" y="3106344"/>
            <a:ext cx="1139158" cy="1125102"/>
          </a:xfrm>
          <a:custGeom>
            <a:avLst/>
            <a:gdLst>
              <a:gd name="connsiteX0" fmla="*/ 0 w 974361"/>
              <a:gd name="connsiteY0" fmla="*/ 0 h 962339"/>
              <a:gd name="connsiteX1" fmla="*/ 974361 w 974361"/>
              <a:gd name="connsiteY1" fmla="*/ 0 h 962339"/>
              <a:gd name="connsiteX2" fmla="*/ 974361 w 974361"/>
              <a:gd name="connsiteY2" fmla="*/ 962339 h 962339"/>
              <a:gd name="connsiteX3" fmla="*/ 0 w 974361"/>
              <a:gd name="connsiteY3" fmla="*/ 962339 h 9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62339">
                <a:moveTo>
                  <a:pt x="0" y="0"/>
                </a:moveTo>
                <a:lnTo>
                  <a:pt x="974361" y="0"/>
                </a:lnTo>
                <a:lnTo>
                  <a:pt x="974361" y="962339"/>
                </a:lnTo>
                <a:lnTo>
                  <a:pt x="0" y="962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766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199284" y="1322465"/>
            <a:ext cx="1793433" cy="1793432"/>
          </a:xfrm>
          <a:custGeom>
            <a:avLst/>
            <a:gdLst>
              <a:gd name="connsiteX0" fmla="*/ 896716 w 1793432"/>
              <a:gd name="connsiteY0" fmla="*/ 0 h 1793432"/>
              <a:gd name="connsiteX1" fmla="*/ 1793432 w 1793432"/>
              <a:gd name="connsiteY1" fmla="*/ 896716 h 1793432"/>
              <a:gd name="connsiteX2" fmla="*/ 896716 w 1793432"/>
              <a:gd name="connsiteY2" fmla="*/ 1793432 h 1793432"/>
              <a:gd name="connsiteX3" fmla="*/ 0 w 1793432"/>
              <a:gd name="connsiteY3" fmla="*/ 896716 h 1793432"/>
              <a:gd name="connsiteX4" fmla="*/ 896716 w 1793432"/>
              <a:gd name="connsiteY4" fmla="*/ 0 h 17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432" h="1793432">
                <a:moveTo>
                  <a:pt x="896716" y="0"/>
                </a:moveTo>
                <a:cubicBezTo>
                  <a:pt x="1391959" y="0"/>
                  <a:pt x="1793432" y="401473"/>
                  <a:pt x="1793432" y="896716"/>
                </a:cubicBezTo>
                <a:cubicBezTo>
                  <a:pt x="1793432" y="1391959"/>
                  <a:pt x="1391959" y="1793432"/>
                  <a:pt x="896716" y="1793432"/>
                </a:cubicBezTo>
                <a:cubicBezTo>
                  <a:pt x="401473" y="1793432"/>
                  <a:pt x="0" y="1391959"/>
                  <a:pt x="0" y="896716"/>
                </a:cubicBezTo>
                <a:cubicBezTo>
                  <a:pt x="0" y="401473"/>
                  <a:pt x="401473" y="0"/>
                  <a:pt x="89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xfrm>
            <a:off x="1946608" y="2347583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2"/>
          </p:nvPr>
        </p:nvSpPr>
        <p:spPr>
          <a:xfrm>
            <a:off x="3686622" y="2342210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3"/>
          </p:nvPr>
        </p:nvSpPr>
        <p:spPr>
          <a:xfrm>
            <a:off x="705872" y="4609878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2042501" y="4629466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3379130" y="463191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5530009" y="4073236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7780050" y="4595541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9143962" y="461512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10464395" y="4633672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122899" y="2350012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1"/>
          </p:nvPr>
        </p:nvSpPr>
        <p:spPr>
          <a:xfrm>
            <a:off x="7382887" y="2355385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940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29098-DB44-9241-A8AB-9E11581695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8016741" cy="6185853"/>
          </a:xfrm>
          <a:custGeom>
            <a:avLst/>
            <a:gdLst>
              <a:gd name="connsiteX0" fmla="*/ 0 w 16029306"/>
              <a:gd name="connsiteY0" fmla="*/ 0 h 12371706"/>
              <a:gd name="connsiteX1" fmla="*/ 15929019 w 16029306"/>
              <a:gd name="connsiteY1" fmla="*/ 0 h 12371706"/>
              <a:gd name="connsiteX2" fmla="*/ 15972978 w 16029306"/>
              <a:gd name="connsiteY2" fmla="*/ 345944 h 12371706"/>
              <a:gd name="connsiteX3" fmla="*/ 16029306 w 16029306"/>
              <a:gd name="connsiteY3" fmla="*/ 1461453 h 12371706"/>
              <a:gd name="connsiteX4" fmla="*/ 5119054 w 16029306"/>
              <a:gd name="connsiteY4" fmla="*/ 12371706 h 12371706"/>
              <a:gd name="connsiteX5" fmla="*/ 389008 w 16029306"/>
              <a:gd name="connsiteY5" fmla="*/ 11295837 h 12371706"/>
              <a:gd name="connsiteX6" fmla="*/ 0 w 16029306"/>
              <a:gd name="connsiteY6" fmla="*/ 11096599 h 1237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9306" h="12371706">
                <a:moveTo>
                  <a:pt x="0" y="0"/>
                </a:moveTo>
                <a:lnTo>
                  <a:pt x="15929019" y="0"/>
                </a:lnTo>
                <a:lnTo>
                  <a:pt x="15972978" y="345944"/>
                </a:lnTo>
                <a:cubicBezTo>
                  <a:pt x="16010225" y="712714"/>
                  <a:pt x="16029306" y="1084856"/>
                  <a:pt x="16029306" y="1461453"/>
                </a:cubicBezTo>
                <a:cubicBezTo>
                  <a:pt x="16029306" y="7487020"/>
                  <a:pt x="11144620" y="12371706"/>
                  <a:pt x="5119054" y="12371706"/>
                </a:cubicBezTo>
                <a:cubicBezTo>
                  <a:pt x="3424363" y="12371706"/>
                  <a:pt x="1819918" y="11985320"/>
                  <a:pt x="389008" y="11295837"/>
                </a:cubicBezTo>
                <a:lnTo>
                  <a:pt x="0" y="110965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4026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D9CD4D-789B-AA48-B041-2690CC0EBE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773789"/>
            <a:ext cx="3580155" cy="5084212"/>
          </a:xfrm>
          <a:custGeom>
            <a:avLst/>
            <a:gdLst>
              <a:gd name="connsiteX0" fmla="*/ 754380 w 7772401"/>
              <a:gd name="connsiteY0" fmla="*/ 0 h 11040533"/>
              <a:gd name="connsiteX1" fmla="*/ 7772401 w 7772401"/>
              <a:gd name="connsiteY1" fmla="*/ 7018020 h 11040533"/>
              <a:gd name="connsiteX2" fmla="*/ 6573833 w 7772401"/>
              <a:gd name="connsiteY2" fmla="*/ 10941862 h 11040533"/>
              <a:gd name="connsiteX3" fmla="*/ 6503666 w 7772401"/>
              <a:gd name="connsiteY3" fmla="*/ 11040533 h 11040533"/>
              <a:gd name="connsiteX4" fmla="*/ 0 w 7772401"/>
              <a:gd name="connsiteY4" fmla="*/ 11040533 h 11040533"/>
              <a:gd name="connsiteX5" fmla="*/ 0 w 7772401"/>
              <a:gd name="connsiteY5" fmla="*/ 40913 h 11040533"/>
              <a:gd name="connsiteX6" fmla="*/ 36829 w 7772401"/>
              <a:gd name="connsiteY6" fmla="*/ 36234 h 11040533"/>
              <a:gd name="connsiteX7" fmla="*/ 754380 w 7772401"/>
              <a:gd name="connsiteY7" fmla="*/ 0 h 1104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401" h="11040533">
                <a:moveTo>
                  <a:pt x="754380" y="0"/>
                </a:moveTo>
                <a:cubicBezTo>
                  <a:pt x="4630326" y="0"/>
                  <a:pt x="7772401" y="3142076"/>
                  <a:pt x="7772401" y="7018020"/>
                </a:cubicBezTo>
                <a:cubicBezTo>
                  <a:pt x="7772401" y="8471499"/>
                  <a:pt x="7330546" y="9821778"/>
                  <a:pt x="6573833" y="10941862"/>
                </a:cubicBezTo>
                <a:lnTo>
                  <a:pt x="6503666" y="11040533"/>
                </a:lnTo>
                <a:lnTo>
                  <a:pt x="0" y="11040533"/>
                </a:lnTo>
                <a:lnTo>
                  <a:pt x="0" y="40913"/>
                </a:lnTo>
                <a:lnTo>
                  <a:pt x="36829" y="36234"/>
                </a:lnTo>
                <a:cubicBezTo>
                  <a:pt x="272754" y="12274"/>
                  <a:pt x="512134" y="0"/>
                  <a:pt x="75438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1EE65D-FAD0-614C-A78C-2790366FEB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"/>
            <a:ext cx="3370640" cy="38862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74FAD75-46FB-9B4B-902E-86D470053A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21362" y="2971800"/>
            <a:ext cx="3370640" cy="38862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89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166101" y="0"/>
            <a:ext cx="4486363" cy="477012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982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84DE51-8494-014B-A33B-B7CF824010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060576"/>
            <a:ext cx="5522763" cy="4797425"/>
          </a:xfrm>
          <a:custGeom>
            <a:avLst/>
            <a:gdLst>
              <a:gd name="connsiteX0" fmla="*/ 3260726 w 11042650"/>
              <a:gd name="connsiteY0" fmla="*/ 0 h 9594850"/>
              <a:gd name="connsiteX1" fmla="*/ 11042650 w 11042650"/>
              <a:gd name="connsiteY1" fmla="*/ 7781924 h 9594850"/>
              <a:gd name="connsiteX2" fmla="*/ 10884549 w 11042650"/>
              <a:gd name="connsiteY2" fmla="*/ 9350253 h 9594850"/>
              <a:gd name="connsiteX3" fmla="*/ 10828097 w 11042650"/>
              <a:gd name="connsiteY3" fmla="*/ 9594850 h 9594850"/>
              <a:gd name="connsiteX4" fmla="*/ 0 w 11042650"/>
              <a:gd name="connsiteY4" fmla="*/ 9594850 h 9594850"/>
              <a:gd name="connsiteX5" fmla="*/ 0 w 11042650"/>
              <a:gd name="connsiteY5" fmla="*/ 716268 h 9594850"/>
              <a:gd name="connsiteX6" fmla="*/ 231649 w 11042650"/>
              <a:gd name="connsiteY6" fmla="*/ 611542 h 9594850"/>
              <a:gd name="connsiteX7" fmla="*/ 3260726 w 11042650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50" h="9594850">
                <a:moveTo>
                  <a:pt x="3260726" y="0"/>
                </a:moveTo>
                <a:cubicBezTo>
                  <a:pt x="7558565" y="0"/>
                  <a:pt x="11042650" y="3484085"/>
                  <a:pt x="11042650" y="7781924"/>
                </a:cubicBezTo>
                <a:cubicBezTo>
                  <a:pt x="11042650" y="8319154"/>
                  <a:pt x="10988211" y="8843669"/>
                  <a:pt x="10884549" y="9350253"/>
                </a:cubicBezTo>
                <a:lnTo>
                  <a:pt x="10828097" y="9594850"/>
                </a:lnTo>
                <a:lnTo>
                  <a:pt x="0" y="9594850"/>
                </a:lnTo>
                <a:lnTo>
                  <a:pt x="0" y="716268"/>
                </a:lnTo>
                <a:lnTo>
                  <a:pt x="231649" y="611542"/>
                </a:lnTo>
                <a:cubicBezTo>
                  <a:pt x="1162666" y="217755"/>
                  <a:pt x="2186266" y="0"/>
                  <a:pt x="326072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9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wesom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9EBAEB-7815-D840-8308-3FCF512E35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9238" y="2060576"/>
            <a:ext cx="5522762" cy="4797425"/>
          </a:xfrm>
          <a:custGeom>
            <a:avLst/>
            <a:gdLst>
              <a:gd name="connsiteX0" fmla="*/ 7781246 w 11042648"/>
              <a:gd name="connsiteY0" fmla="*/ 0 h 9594850"/>
              <a:gd name="connsiteX1" fmla="*/ 10810058 w 11042648"/>
              <a:gd name="connsiteY1" fmla="*/ 611489 h 9594850"/>
              <a:gd name="connsiteX2" fmla="*/ 11042648 w 11042648"/>
              <a:gd name="connsiteY2" fmla="*/ 716642 h 9594850"/>
              <a:gd name="connsiteX3" fmla="*/ 11042648 w 11042648"/>
              <a:gd name="connsiteY3" fmla="*/ 9594850 h 9594850"/>
              <a:gd name="connsiteX4" fmla="*/ 214728 w 11042648"/>
              <a:gd name="connsiteY4" fmla="*/ 9594850 h 9594850"/>
              <a:gd name="connsiteX5" fmla="*/ 158088 w 11042648"/>
              <a:gd name="connsiteY5" fmla="*/ 9349437 h 9594850"/>
              <a:gd name="connsiteX6" fmla="*/ 0 w 11042648"/>
              <a:gd name="connsiteY6" fmla="*/ 7781245 h 9594850"/>
              <a:gd name="connsiteX7" fmla="*/ 7781246 w 11042648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48" h="9594850">
                <a:moveTo>
                  <a:pt x="7781246" y="0"/>
                </a:moveTo>
                <a:cubicBezTo>
                  <a:pt x="8855612" y="0"/>
                  <a:pt x="9879122" y="217737"/>
                  <a:pt x="10810058" y="611489"/>
                </a:cubicBezTo>
                <a:lnTo>
                  <a:pt x="11042648" y="716642"/>
                </a:lnTo>
                <a:lnTo>
                  <a:pt x="11042648" y="9594850"/>
                </a:lnTo>
                <a:lnTo>
                  <a:pt x="214728" y="9594850"/>
                </a:lnTo>
                <a:lnTo>
                  <a:pt x="158088" y="9349437"/>
                </a:lnTo>
                <a:cubicBezTo>
                  <a:pt x="54435" y="8842897"/>
                  <a:pt x="0" y="8318428"/>
                  <a:pt x="0" y="7781245"/>
                </a:cubicBezTo>
                <a:cubicBezTo>
                  <a:pt x="0" y="3483782"/>
                  <a:pt x="3483782" y="0"/>
                  <a:pt x="778124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30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C2B7A-3961-0F4B-B76C-63CFDAAC2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03963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54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CE092-5283-EC49-A495-3651BA8838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288138" cy="6858000"/>
          </a:xfrm>
          <a:custGeom>
            <a:avLst/>
            <a:gdLst>
              <a:gd name="connsiteX0" fmla="*/ 1417320 w 12573000"/>
              <a:gd name="connsiteY0" fmla="*/ 0 h 13716000"/>
              <a:gd name="connsiteX1" fmla="*/ 12573000 w 12573000"/>
              <a:gd name="connsiteY1" fmla="*/ 0 h 13716000"/>
              <a:gd name="connsiteX2" fmla="*/ 9144000 w 12573000"/>
              <a:gd name="connsiteY2" fmla="*/ 13716000 h 13716000"/>
              <a:gd name="connsiteX3" fmla="*/ 0 w 12573000"/>
              <a:gd name="connsiteY3" fmla="*/ 13716000 h 13716000"/>
              <a:gd name="connsiteX4" fmla="*/ 0 w 12573000"/>
              <a:gd name="connsiteY4" fmla="*/ 566928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0" h="13716000">
                <a:moveTo>
                  <a:pt x="1417320" y="0"/>
                </a:moveTo>
                <a:lnTo>
                  <a:pt x="12573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566928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020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337AA6A-DC53-C94F-9F52-19CE7BE68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62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D3C9EFD-689D-7445-B3D0-8E5B4817F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723884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27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760611" y="1334474"/>
            <a:ext cx="3507175" cy="418905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5A1FACE-F275-CA42-9273-256A6C5EB17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741632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4CE6B66-2B65-B24B-BEA8-34D977927FB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41632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5129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DC5C121-01C1-1D40-A129-6B11DA11686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165076" y="-1303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7AE3A59-E508-7C44-87EF-0703DA0FD96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165076" y="3621129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30A110A-6B7A-BF4F-BA00-04A5912A9CB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60611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039E5F4-2159-E148-98C3-F5405D8041B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1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4445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Title,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F75584D-9BD5-C546-9129-247A52DAD7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81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od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7447769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od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5FDAA9F0-C91F-7441-8616-D18C6533AA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585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28386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487294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BA9C967-1302-8F49-BB7C-B6AEB3F43D2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462024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283866" y="4037117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872946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F225A10-87F3-7C46-95A5-50036887EE3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462024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1657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7B7C7C-4BF6-1F40-B42D-E617F45D3B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57167" y="0"/>
            <a:ext cx="6834833" cy="6858000"/>
          </a:xfrm>
          <a:custGeom>
            <a:avLst/>
            <a:gdLst>
              <a:gd name="connsiteX0" fmla="*/ 0 w 13666107"/>
              <a:gd name="connsiteY0" fmla="*/ 0 h 13716000"/>
              <a:gd name="connsiteX1" fmla="*/ 7674431 w 13666107"/>
              <a:gd name="connsiteY1" fmla="*/ 0 h 13716000"/>
              <a:gd name="connsiteX2" fmla="*/ 10249579 w 13666107"/>
              <a:gd name="connsiteY2" fmla="*/ 0 h 13716000"/>
              <a:gd name="connsiteX3" fmla="*/ 13666107 w 13666107"/>
              <a:gd name="connsiteY3" fmla="*/ 0 h 13716000"/>
              <a:gd name="connsiteX4" fmla="*/ 13666107 w 13666107"/>
              <a:gd name="connsiteY4" fmla="*/ 13716000 h 13716000"/>
              <a:gd name="connsiteX5" fmla="*/ 7674431 w 13666107"/>
              <a:gd name="connsiteY5" fmla="*/ 13716000 h 13716000"/>
              <a:gd name="connsiteX6" fmla="*/ 3416527 w 1366610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6107" h="13716000">
                <a:moveTo>
                  <a:pt x="0" y="0"/>
                </a:moveTo>
                <a:lnTo>
                  <a:pt x="7674431" y="0"/>
                </a:lnTo>
                <a:lnTo>
                  <a:pt x="10249579" y="0"/>
                </a:lnTo>
                <a:lnTo>
                  <a:pt x="13666107" y="0"/>
                </a:lnTo>
                <a:lnTo>
                  <a:pt x="13666107" y="13716000"/>
                </a:lnTo>
                <a:lnTo>
                  <a:pt x="7674431" y="13716000"/>
                </a:lnTo>
                <a:lnTo>
                  <a:pt x="3416527" y="13716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856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2438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048000"/>
            <a:ext cx="2272939" cy="3429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33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E0C26B-9E03-634F-9734-784A0DE819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930729"/>
            <a:ext cx="6096000" cy="5927272"/>
          </a:xfrm>
          <a:custGeom>
            <a:avLst/>
            <a:gdLst>
              <a:gd name="connsiteX0" fmla="*/ 7609115 w 12188825"/>
              <a:gd name="connsiteY0" fmla="*/ 0 h 11854543"/>
              <a:gd name="connsiteX1" fmla="*/ 12161767 w 12188825"/>
              <a:gd name="connsiteY1" fmla="*/ 1511662 h 11854543"/>
              <a:gd name="connsiteX2" fmla="*/ 12188825 w 12188825"/>
              <a:gd name="connsiteY2" fmla="*/ 1532925 h 11854543"/>
              <a:gd name="connsiteX3" fmla="*/ 12188825 w 12188825"/>
              <a:gd name="connsiteY3" fmla="*/ 11854543 h 11854543"/>
              <a:gd name="connsiteX4" fmla="*/ 1293812 w 12188825"/>
              <a:gd name="connsiteY4" fmla="*/ 11854543 h 11854543"/>
              <a:gd name="connsiteX5" fmla="*/ 1101597 w 12188825"/>
              <a:gd name="connsiteY5" fmla="*/ 11554716 h 11854543"/>
              <a:gd name="connsiteX6" fmla="*/ 0 w 12188825"/>
              <a:gd name="connsiteY6" fmla="*/ 7609114 h 11854543"/>
              <a:gd name="connsiteX7" fmla="*/ 7609115 w 12188825"/>
              <a:gd name="connsiteY7" fmla="*/ 0 h 11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11854543">
                <a:moveTo>
                  <a:pt x="7609115" y="0"/>
                </a:moveTo>
                <a:cubicBezTo>
                  <a:pt x="9316339" y="0"/>
                  <a:pt x="10892243" y="562242"/>
                  <a:pt x="12161767" y="1511662"/>
                </a:cubicBezTo>
                <a:lnTo>
                  <a:pt x="12188825" y="1532925"/>
                </a:lnTo>
                <a:lnTo>
                  <a:pt x="12188825" y="11854543"/>
                </a:lnTo>
                <a:lnTo>
                  <a:pt x="1293812" y="11854543"/>
                </a:lnTo>
                <a:lnTo>
                  <a:pt x="1101597" y="11554716"/>
                </a:lnTo>
                <a:cubicBezTo>
                  <a:pt x="402552" y="10404241"/>
                  <a:pt x="0" y="9053688"/>
                  <a:pt x="0" y="7609114"/>
                </a:cubicBezTo>
                <a:cubicBezTo>
                  <a:pt x="0" y="3406717"/>
                  <a:pt x="3406716" y="0"/>
                  <a:pt x="7609115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4957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86411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7A93454-83B6-D342-91EA-6D876ABFEFC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63444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6076FDE-2BC0-0A4C-9B82-DAC11045F5A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352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F010FFF-D6DD-3C41-83F6-6BF7FE74317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91706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1520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3626675-F4D7-BB4B-A56A-56617E1E9A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10634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B0880FC-B4BC-9E41-841D-B475BC9409A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47B7D61-43EC-9B49-B82D-A48CF46B6A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10634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380427-19E8-704F-BDBC-07F08187DE6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81366" y="3429000"/>
            <a:ext cx="4229268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787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F7D12A-396D-F84C-8EFE-7B4429A82B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33209" y="3429000"/>
            <a:ext cx="6857797" cy="3429000"/>
          </a:xfrm>
          <a:custGeom>
            <a:avLst/>
            <a:gdLst>
              <a:gd name="connsiteX0" fmla="*/ 6858001 w 13712021"/>
              <a:gd name="connsiteY0" fmla="*/ 0 h 6858000"/>
              <a:gd name="connsiteX1" fmla="*/ 13712021 w 13712021"/>
              <a:gd name="connsiteY1" fmla="*/ 6854020 h 6858000"/>
              <a:gd name="connsiteX2" fmla="*/ 13712021 w 13712021"/>
              <a:gd name="connsiteY2" fmla="*/ 6858000 h 6858000"/>
              <a:gd name="connsiteX3" fmla="*/ 0 w 13712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2021" h="6858000">
                <a:moveTo>
                  <a:pt x="6858001" y="0"/>
                </a:moveTo>
                <a:lnTo>
                  <a:pt x="13712021" y="6854020"/>
                </a:lnTo>
                <a:lnTo>
                  <a:pt x="13712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1264ABB-F766-1748-A231-300CA41053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62107" y="0"/>
            <a:ext cx="3429893" cy="6858000"/>
          </a:xfrm>
          <a:custGeom>
            <a:avLst/>
            <a:gdLst>
              <a:gd name="connsiteX0" fmla="*/ 6858000 w 6858000"/>
              <a:gd name="connsiteY0" fmla="*/ 0 h 13715999"/>
              <a:gd name="connsiteX1" fmla="*/ 6858000 w 6858000"/>
              <a:gd name="connsiteY1" fmla="*/ 13715999 h 13715999"/>
              <a:gd name="connsiteX2" fmla="*/ 6857998 w 6858000"/>
              <a:gd name="connsiteY2" fmla="*/ 13715999 h 13715999"/>
              <a:gd name="connsiteX3" fmla="*/ 0 w 6858000"/>
              <a:gd name="connsiteY3" fmla="*/ 6858000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6858000" y="0"/>
                </a:moveTo>
                <a:lnTo>
                  <a:pt x="6858000" y="13715999"/>
                </a:lnTo>
                <a:lnTo>
                  <a:pt x="6857998" y="13715999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43FD031-8F5B-A244-9A04-2E5093D10F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858793" cy="3429000"/>
          </a:xfrm>
          <a:custGeom>
            <a:avLst/>
            <a:gdLst>
              <a:gd name="connsiteX0" fmla="*/ 0 w 13714012"/>
              <a:gd name="connsiteY0" fmla="*/ 0 h 6858000"/>
              <a:gd name="connsiteX1" fmla="*/ 13714012 w 13714012"/>
              <a:gd name="connsiteY1" fmla="*/ 0 h 6858000"/>
              <a:gd name="connsiteX2" fmla="*/ 13714012 w 13714012"/>
              <a:gd name="connsiteY2" fmla="*/ 1989 h 6858000"/>
              <a:gd name="connsiteX3" fmla="*/ 6858000 w 13714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4012" h="6858000">
                <a:moveTo>
                  <a:pt x="0" y="0"/>
                </a:moveTo>
                <a:lnTo>
                  <a:pt x="13714012" y="0"/>
                </a:lnTo>
                <a:lnTo>
                  <a:pt x="13714012" y="1989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BCEE25-E1DA-814D-B957-16EC0D2E81E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995" y="1"/>
            <a:ext cx="3429893" cy="6858000"/>
          </a:xfrm>
          <a:custGeom>
            <a:avLst/>
            <a:gdLst>
              <a:gd name="connsiteX0" fmla="*/ 0 w 6858000"/>
              <a:gd name="connsiteY0" fmla="*/ 0 h 13715999"/>
              <a:gd name="connsiteX1" fmla="*/ 6858000 w 6858000"/>
              <a:gd name="connsiteY1" fmla="*/ 6858001 h 13715999"/>
              <a:gd name="connsiteX2" fmla="*/ 2 w 6858000"/>
              <a:gd name="connsiteY2" fmla="*/ 13715999 h 13715999"/>
              <a:gd name="connsiteX3" fmla="*/ 0 w 68580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0" y="0"/>
                </a:moveTo>
                <a:lnTo>
                  <a:pt x="6858000" y="6858001"/>
                </a:lnTo>
                <a:lnTo>
                  <a:pt x="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48348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F224E0-F828-CC4B-9D81-799A2EB7A6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11113477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50715 h 6858000"/>
              <a:gd name="connsiteX3" fmla="*/ 11113477 w 12188825"/>
              <a:gd name="connsiteY3" fmla="*/ 6858000 h 6858000"/>
              <a:gd name="connsiteX4" fmla="*/ 0 w 12188825"/>
              <a:gd name="connsiteY4" fmla="*/ 0 h 6858000"/>
              <a:gd name="connsiteX5" fmla="*/ 11113476 w 12188825"/>
              <a:gd name="connsiteY5" fmla="*/ 0 h 6858000"/>
              <a:gd name="connsiteX6" fmla="*/ 11113476 w 12188825"/>
              <a:gd name="connsiteY6" fmla="*/ 6857999 h 6858000"/>
              <a:gd name="connsiteX7" fmla="*/ 0 w 12188825"/>
              <a:gd name="connsiteY7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11113477" y="0"/>
                </a:moveTo>
                <a:lnTo>
                  <a:pt x="12188825" y="0"/>
                </a:lnTo>
                <a:lnTo>
                  <a:pt x="12188825" y="50715"/>
                </a:lnTo>
                <a:lnTo>
                  <a:pt x="11113477" y="6858000"/>
                </a:lnTo>
                <a:close/>
                <a:moveTo>
                  <a:pt x="0" y="0"/>
                </a:moveTo>
                <a:lnTo>
                  <a:pt x="11113476" y="0"/>
                </a:lnTo>
                <a:lnTo>
                  <a:pt x="111134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6070FF-CBBB-9542-82AF-FA550BA7CD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58186" y="1"/>
            <a:ext cx="6633814" cy="6858000"/>
          </a:xfrm>
          <a:custGeom>
            <a:avLst/>
            <a:gdLst>
              <a:gd name="connsiteX0" fmla="*/ 2211200 w 13362609"/>
              <a:gd name="connsiteY0" fmla="*/ 0 h 13715999"/>
              <a:gd name="connsiteX1" fmla="*/ 2911974 w 13362609"/>
              <a:gd name="connsiteY1" fmla="*/ 0 h 13715999"/>
              <a:gd name="connsiteX2" fmla="*/ 8844801 w 13362609"/>
              <a:gd name="connsiteY2" fmla="*/ 0 h 13715999"/>
              <a:gd name="connsiteX3" fmla="*/ 13362609 w 13362609"/>
              <a:gd name="connsiteY3" fmla="*/ 0 h 13715999"/>
              <a:gd name="connsiteX4" fmla="*/ 13362609 w 13362609"/>
              <a:gd name="connsiteY4" fmla="*/ 13715999 h 13715999"/>
              <a:gd name="connsiteX5" fmla="*/ 0 w 13362609"/>
              <a:gd name="connsiteY5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2609" h="13715999">
                <a:moveTo>
                  <a:pt x="2211200" y="0"/>
                </a:moveTo>
                <a:lnTo>
                  <a:pt x="2911974" y="0"/>
                </a:lnTo>
                <a:lnTo>
                  <a:pt x="8844801" y="0"/>
                </a:lnTo>
                <a:lnTo>
                  <a:pt x="13362609" y="0"/>
                </a:lnTo>
                <a:lnTo>
                  <a:pt x="13362609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7082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50463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48954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2226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761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661901"/>
            <a:ext cx="3776502" cy="236172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7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46173" y="2332939"/>
            <a:ext cx="3757614" cy="226136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35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85FC83-B7B1-6F4C-A3B4-6BC6DAA8D6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5354"/>
            <a:ext cx="6614794" cy="5822647"/>
          </a:xfrm>
          <a:custGeom>
            <a:avLst/>
            <a:gdLst>
              <a:gd name="connsiteX0" fmla="*/ 7239001 w 14478000"/>
              <a:gd name="connsiteY0" fmla="*/ 0 h 12747522"/>
              <a:gd name="connsiteX1" fmla="*/ 14478000 w 14478000"/>
              <a:gd name="connsiteY1" fmla="*/ 7239000 h 12747522"/>
              <a:gd name="connsiteX2" fmla="*/ 12106340 w 14478000"/>
              <a:gd name="connsiteY2" fmla="*/ 12597439 h 12747522"/>
              <a:gd name="connsiteX3" fmla="*/ 11933078 w 14478000"/>
              <a:gd name="connsiteY3" fmla="*/ 12747522 h 12747522"/>
              <a:gd name="connsiteX4" fmla="*/ 2544922 w 14478000"/>
              <a:gd name="connsiteY4" fmla="*/ 12747522 h 12747522"/>
              <a:gd name="connsiteX5" fmla="*/ 2371660 w 14478000"/>
              <a:gd name="connsiteY5" fmla="*/ 12597439 h 12747522"/>
              <a:gd name="connsiteX6" fmla="*/ 0 w 14478000"/>
              <a:gd name="connsiteY6" fmla="*/ 7239000 h 12747522"/>
              <a:gd name="connsiteX7" fmla="*/ 7239001 w 14478000"/>
              <a:gd name="connsiteY7" fmla="*/ 0 h 127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00" h="12747522">
                <a:moveTo>
                  <a:pt x="7239001" y="0"/>
                </a:moveTo>
                <a:cubicBezTo>
                  <a:pt x="11236989" y="0"/>
                  <a:pt x="14478000" y="3241011"/>
                  <a:pt x="14478000" y="7239000"/>
                </a:cubicBezTo>
                <a:cubicBezTo>
                  <a:pt x="14478000" y="9362932"/>
                  <a:pt x="13563301" y="11273224"/>
                  <a:pt x="12106340" y="12597439"/>
                </a:cubicBezTo>
                <a:lnTo>
                  <a:pt x="11933078" y="12747522"/>
                </a:lnTo>
                <a:lnTo>
                  <a:pt x="2544922" y="12747522"/>
                </a:lnTo>
                <a:lnTo>
                  <a:pt x="2371660" y="12597439"/>
                </a:lnTo>
                <a:cubicBezTo>
                  <a:pt x="914700" y="11273224"/>
                  <a:pt x="0" y="9362932"/>
                  <a:pt x="0" y="7239000"/>
                </a:cubicBezTo>
                <a:cubicBezTo>
                  <a:pt x="0" y="3241011"/>
                  <a:pt x="3241011" y="0"/>
                  <a:pt x="7239001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363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D97958-0CB4-7E4D-A92B-7B91EA13FF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859786" cy="6857999"/>
          </a:xfrm>
          <a:custGeom>
            <a:avLst/>
            <a:gdLst>
              <a:gd name="connsiteX0" fmla="*/ 0 w 13715998"/>
              <a:gd name="connsiteY0" fmla="*/ 0 h 13715998"/>
              <a:gd name="connsiteX1" fmla="*/ 13715998 w 13715998"/>
              <a:gd name="connsiteY1" fmla="*/ 0 h 13715998"/>
              <a:gd name="connsiteX2" fmla="*/ 0 w 13715998"/>
              <a:gd name="connsiteY2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5998" h="13715998">
                <a:moveTo>
                  <a:pt x="0" y="0"/>
                </a:moveTo>
                <a:lnTo>
                  <a:pt x="13715998" y="0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5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81000"/>
            <a:ext cx="2272939" cy="3429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038600"/>
            <a:ext cx="2272939" cy="2438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327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60FF781-8F88-A949-A7F2-9EAAF1EA1F7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0" y="1"/>
            <a:ext cx="5251456" cy="29509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CEC358C-E9A2-AB47-A19D-68ED8206DF0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940544" y="3907052"/>
            <a:ext cx="5251456" cy="29509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4922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6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288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014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093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xec C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86282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751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oking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072E668-7E47-4DB8-ABEC-53D5D748F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2901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CF0867-9C9D-4BF8-8AF4-BC560C7CAF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4864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101154-7189-43AE-83E5-0EA41C0479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6826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183616-84B1-4162-A8B7-DADA416E06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8790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E686-F122-4AEB-9552-807B477CFB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92901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69A20F-279B-4624-8846-6D9E29D45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4864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00BEA-4113-4CD0-B065-028DAF34B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6826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41DD968-BDF0-4357-9349-477CC4554F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28790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635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od D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2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7605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612" y="3693258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605" y="3693257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587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o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4904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9196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 dirty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633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oo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6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1716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9786" cy="685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176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38DDB8-2D29-2848-AC99-392C88CC2A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34354" y="0"/>
            <a:ext cx="5757647" cy="6858000"/>
          </a:xfrm>
          <a:custGeom>
            <a:avLst/>
            <a:gdLst>
              <a:gd name="connsiteX0" fmla="*/ 5586999 w 11512295"/>
              <a:gd name="connsiteY0" fmla="*/ 0 h 13715999"/>
              <a:gd name="connsiteX1" fmla="*/ 11512295 w 11512295"/>
              <a:gd name="connsiteY1" fmla="*/ 0 h 13715999"/>
              <a:gd name="connsiteX2" fmla="*/ 11512295 w 11512295"/>
              <a:gd name="connsiteY2" fmla="*/ 13715999 h 13715999"/>
              <a:gd name="connsiteX3" fmla="*/ 0 w 11512295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2295" h="13715999">
                <a:moveTo>
                  <a:pt x="5586999" y="0"/>
                </a:moveTo>
                <a:lnTo>
                  <a:pt x="11512295" y="0"/>
                </a:lnTo>
                <a:lnTo>
                  <a:pt x="1151229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bg1">
                    <a:lumMod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96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167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286000"/>
            <a:ext cx="2272939" cy="167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4191000"/>
            <a:ext cx="2272939" cy="2286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381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sta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08330" y="1404259"/>
            <a:ext cx="8975340" cy="2710542"/>
          </a:xfrm>
          <a:prstGeom prst="snip2DiagRect">
            <a:avLst>
              <a:gd name="adj1" fmla="val 0"/>
              <a:gd name="adj2" fmla="val 2956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9546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ack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7F8367-D5F4-481C-BEB1-795215C948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476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A3984D3-BF65-6741-BE4E-1198CDAFCA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2720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962A257-1188-7E4B-BF31-87610B617E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9475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A9BD05-60B4-9748-9FF1-BEA796689C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86229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AE3617C-E7BC-0542-8C4D-2177F2798C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52984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194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288D174-A246-C141-8D51-930B9CA3EB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6AC126-A4AB-D645-9ACC-9877548C2A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1438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D9C819-C5F5-D141-B11E-3A3A70971D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82265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514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F69B0D4-7E26-1F4B-A79E-B3269B585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7236402" cy="6858001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3694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2807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98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450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96871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08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C2B7A-3961-0F4B-B76C-63CFDAAC2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03963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86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381000"/>
            <a:ext cx="2272939" cy="2286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895600"/>
            <a:ext cx="2272939" cy="167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800600"/>
            <a:ext cx="2272939" cy="16764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9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lend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048000"/>
            <a:ext cx="227293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503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lend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81000"/>
            <a:ext cx="227293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038600"/>
            <a:ext cx="2272939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891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lend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2860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4191000"/>
            <a:ext cx="227293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87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381000"/>
            <a:ext cx="227293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8956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8006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21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08182" y="0"/>
            <a:ext cx="298381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862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e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4864" y="1122439"/>
            <a:ext cx="963633" cy="963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5023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e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251285"/>
            <a:ext cx="1080700" cy="10804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42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7FB066-C497-3447-AFBC-355A0B2950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8691FDF-DF05-0244-9389-84535F6208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8364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228ACD1-B509-8246-98F4-2E2EAFBB2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5108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2EA797C-D871-6640-B9E3-171438967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5810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4D4B74A-6E38-6A49-BD5E-8E78B96F4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794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16A09D8D-A7BA-104A-9BE1-074748E80D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794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B0F68C6-12B4-4546-B3A5-36451D33C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1788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0C9DE70E-897C-154C-9827-196F1ED2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1788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924C9AA-3FB8-C748-9EF0-11EF66BD8B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513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0EB6B7DF-AE3F-6A41-8BF0-0008448626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0513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6EB9483B-E659-FC43-B20A-43E4143BFA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89240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437E2DCB-0482-A244-851A-4226926BBD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9240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269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2856124" y="3083170"/>
            <a:ext cx="1125628" cy="1148275"/>
          </a:xfrm>
          <a:custGeom>
            <a:avLst/>
            <a:gdLst>
              <a:gd name="connsiteX0" fmla="*/ 0 w 962789"/>
              <a:gd name="connsiteY0" fmla="*/ 0 h 982160"/>
              <a:gd name="connsiteX1" fmla="*/ 962789 w 962789"/>
              <a:gd name="connsiteY1" fmla="*/ 0 h 982160"/>
              <a:gd name="connsiteX2" fmla="*/ 962789 w 962789"/>
              <a:gd name="connsiteY2" fmla="*/ 982160 h 982160"/>
              <a:gd name="connsiteX3" fmla="*/ 0 w 962789"/>
              <a:gd name="connsiteY3" fmla="*/ 982160 h 9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789" h="982160">
                <a:moveTo>
                  <a:pt x="0" y="0"/>
                </a:moveTo>
                <a:lnTo>
                  <a:pt x="962789" y="0"/>
                </a:lnTo>
                <a:lnTo>
                  <a:pt x="962789" y="982160"/>
                </a:lnTo>
                <a:lnTo>
                  <a:pt x="0" y="982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010446" y="4828470"/>
            <a:ext cx="1154906" cy="1154906"/>
          </a:xfrm>
          <a:custGeom>
            <a:avLst/>
            <a:gdLst>
              <a:gd name="connsiteX0" fmla="*/ 0 w 987831"/>
              <a:gd name="connsiteY0" fmla="*/ 0 h 987831"/>
              <a:gd name="connsiteX1" fmla="*/ 987831 w 987831"/>
              <a:gd name="connsiteY1" fmla="*/ 0 h 987831"/>
              <a:gd name="connsiteX2" fmla="*/ 987831 w 987831"/>
              <a:gd name="connsiteY2" fmla="*/ 987831 h 987831"/>
              <a:gd name="connsiteX3" fmla="*/ 0 w 987831"/>
              <a:gd name="connsiteY3" fmla="*/ 987831 h 9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31" h="987831">
                <a:moveTo>
                  <a:pt x="0" y="0"/>
                </a:moveTo>
                <a:lnTo>
                  <a:pt x="987831" y="0"/>
                </a:lnTo>
                <a:lnTo>
                  <a:pt x="987831" y="987831"/>
                </a:lnTo>
                <a:lnTo>
                  <a:pt x="0" y="987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756940" y="4837570"/>
            <a:ext cx="1155105" cy="1155105"/>
          </a:xfrm>
          <a:custGeom>
            <a:avLst/>
            <a:gdLst>
              <a:gd name="connsiteX0" fmla="*/ 0 w 988002"/>
              <a:gd name="connsiteY0" fmla="*/ 0 h 988002"/>
              <a:gd name="connsiteX1" fmla="*/ 988002 w 988002"/>
              <a:gd name="connsiteY1" fmla="*/ 0 h 988002"/>
              <a:gd name="connsiteX2" fmla="*/ 988002 w 988002"/>
              <a:gd name="connsiteY2" fmla="*/ 988002 h 988002"/>
              <a:gd name="connsiteX3" fmla="*/ 0 w 988002"/>
              <a:gd name="connsiteY3" fmla="*/ 988002 h 9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002" h="988002">
                <a:moveTo>
                  <a:pt x="0" y="0"/>
                </a:moveTo>
                <a:lnTo>
                  <a:pt x="988002" y="0"/>
                </a:lnTo>
                <a:lnTo>
                  <a:pt x="988002" y="988002"/>
                </a:lnTo>
                <a:lnTo>
                  <a:pt x="0" y="98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678305" y="3094320"/>
            <a:ext cx="1172342" cy="1139158"/>
          </a:xfrm>
          <a:custGeom>
            <a:avLst/>
            <a:gdLst>
              <a:gd name="connsiteX0" fmla="*/ 0 w 1002745"/>
              <a:gd name="connsiteY0" fmla="*/ 0 h 974362"/>
              <a:gd name="connsiteX1" fmla="*/ 1002745 w 1002745"/>
              <a:gd name="connsiteY1" fmla="*/ 0 h 974362"/>
              <a:gd name="connsiteX2" fmla="*/ 1002745 w 1002745"/>
              <a:gd name="connsiteY2" fmla="*/ 974362 h 974362"/>
              <a:gd name="connsiteX3" fmla="*/ 0 w 1002745"/>
              <a:gd name="connsiteY3" fmla="*/ 974362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45" h="974362">
                <a:moveTo>
                  <a:pt x="0" y="0"/>
                </a:moveTo>
                <a:lnTo>
                  <a:pt x="1002745" y="0"/>
                </a:lnTo>
                <a:lnTo>
                  <a:pt x="1002745" y="974362"/>
                </a:lnTo>
                <a:lnTo>
                  <a:pt x="0" y="974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528478" y="1358536"/>
            <a:ext cx="1147424" cy="1147424"/>
          </a:xfrm>
          <a:custGeom>
            <a:avLst/>
            <a:gdLst>
              <a:gd name="connsiteX0" fmla="*/ 0 w 981432"/>
              <a:gd name="connsiteY0" fmla="*/ 0 h 981432"/>
              <a:gd name="connsiteX1" fmla="*/ 981432 w 981432"/>
              <a:gd name="connsiteY1" fmla="*/ 0 h 981432"/>
              <a:gd name="connsiteX2" fmla="*/ 981432 w 981432"/>
              <a:gd name="connsiteY2" fmla="*/ 981432 h 981432"/>
              <a:gd name="connsiteX3" fmla="*/ 0 w 981432"/>
              <a:gd name="connsiteY3" fmla="*/ 981432 h 9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32" h="981432">
                <a:moveTo>
                  <a:pt x="0" y="0"/>
                </a:moveTo>
                <a:lnTo>
                  <a:pt x="981432" y="0"/>
                </a:lnTo>
                <a:lnTo>
                  <a:pt x="981432" y="981432"/>
                </a:lnTo>
                <a:lnTo>
                  <a:pt x="0" y="981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8182651" y="3086524"/>
            <a:ext cx="1153227" cy="1148274"/>
          </a:xfrm>
          <a:custGeom>
            <a:avLst/>
            <a:gdLst>
              <a:gd name="connsiteX0" fmla="*/ 0 w 986396"/>
              <a:gd name="connsiteY0" fmla="*/ 0 h 982159"/>
              <a:gd name="connsiteX1" fmla="*/ 986396 w 986396"/>
              <a:gd name="connsiteY1" fmla="*/ 0 h 982159"/>
              <a:gd name="connsiteX2" fmla="*/ 986396 w 986396"/>
              <a:gd name="connsiteY2" fmla="*/ 982159 h 982159"/>
              <a:gd name="connsiteX3" fmla="*/ 0 w 986396"/>
              <a:gd name="connsiteY3" fmla="*/ 982159 h 9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96" h="982159">
                <a:moveTo>
                  <a:pt x="0" y="0"/>
                </a:moveTo>
                <a:lnTo>
                  <a:pt x="986396" y="0"/>
                </a:lnTo>
                <a:lnTo>
                  <a:pt x="986396" y="982159"/>
                </a:lnTo>
                <a:lnTo>
                  <a:pt x="0" y="982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9039540" y="4844063"/>
            <a:ext cx="1148231" cy="1148232"/>
          </a:xfrm>
          <a:custGeom>
            <a:avLst/>
            <a:gdLst>
              <a:gd name="connsiteX0" fmla="*/ 0 w 982123"/>
              <a:gd name="connsiteY0" fmla="*/ 0 h 982123"/>
              <a:gd name="connsiteX1" fmla="*/ 982123 w 982123"/>
              <a:gd name="connsiteY1" fmla="*/ 0 h 982123"/>
              <a:gd name="connsiteX2" fmla="*/ 982123 w 982123"/>
              <a:gd name="connsiteY2" fmla="*/ 982123 h 982123"/>
              <a:gd name="connsiteX3" fmla="*/ 0 w 982123"/>
              <a:gd name="connsiteY3" fmla="*/ 982123 h 9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23" h="982123">
                <a:moveTo>
                  <a:pt x="0" y="0"/>
                </a:moveTo>
                <a:lnTo>
                  <a:pt x="982123" y="0"/>
                </a:lnTo>
                <a:lnTo>
                  <a:pt x="982123" y="982123"/>
                </a:lnTo>
                <a:lnTo>
                  <a:pt x="0" y="9821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279957" y="4842716"/>
            <a:ext cx="1141541" cy="1133368"/>
          </a:xfrm>
          <a:custGeom>
            <a:avLst/>
            <a:gdLst>
              <a:gd name="connsiteX0" fmla="*/ 0 w 976400"/>
              <a:gd name="connsiteY0" fmla="*/ 0 h 969409"/>
              <a:gd name="connsiteX1" fmla="*/ 976400 w 976400"/>
              <a:gd name="connsiteY1" fmla="*/ 0 h 969409"/>
              <a:gd name="connsiteX2" fmla="*/ 976400 w 976400"/>
              <a:gd name="connsiteY2" fmla="*/ 969409 h 969409"/>
              <a:gd name="connsiteX3" fmla="*/ 0 w 976400"/>
              <a:gd name="connsiteY3" fmla="*/ 969409 h 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400" h="969409">
                <a:moveTo>
                  <a:pt x="0" y="0"/>
                </a:moveTo>
                <a:lnTo>
                  <a:pt x="976400" y="0"/>
                </a:lnTo>
                <a:lnTo>
                  <a:pt x="976400" y="969409"/>
                </a:lnTo>
                <a:lnTo>
                  <a:pt x="0" y="9694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6341354" y="3106344"/>
            <a:ext cx="1139158" cy="1125102"/>
          </a:xfrm>
          <a:custGeom>
            <a:avLst/>
            <a:gdLst>
              <a:gd name="connsiteX0" fmla="*/ 0 w 974361"/>
              <a:gd name="connsiteY0" fmla="*/ 0 h 962339"/>
              <a:gd name="connsiteX1" fmla="*/ 974361 w 974361"/>
              <a:gd name="connsiteY1" fmla="*/ 0 h 962339"/>
              <a:gd name="connsiteX2" fmla="*/ 974361 w 974361"/>
              <a:gd name="connsiteY2" fmla="*/ 962339 h 962339"/>
              <a:gd name="connsiteX3" fmla="*/ 0 w 974361"/>
              <a:gd name="connsiteY3" fmla="*/ 962339 h 9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62339">
                <a:moveTo>
                  <a:pt x="0" y="0"/>
                </a:moveTo>
                <a:lnTo>
                  <a:pt x="974361" y="0"/>
                </a:lnTo>
                <a:lnTo>
                  <a:pt x="974361" y="962339"/>
                </a:lnTo>
                <a:lnTo>
                  <a:pt x="0" y="962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000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199284" y="1322465"/>
            <a:ext cx="1793433" cy="1793432"/>
          </a:xfrm>
          <a:custGeom>
            <a:avLst/>
            <a:gdLst>
              <a:gd name="connsiteX0" fmla="*/ 896716 w 1793432"/>
              <a:gd name="connsiteY0" fmla="*/ 0 h 1793432"/>
              <a:gd name="connsiteX1" fmla="*/ 1793432 w 1793432"/>
              <a:gd name="connsiteY1" fmla="*/ 896716 h 1793432"/>
              <a:gd name="connsiteX2" fmla="*/ 896716 w 1793432"/>
              <a:gd name="connsiteY2" fmla="*/ 1793432 h 1793432"/>
              <a:gd name="connsiteX3" fmla="*/ 0 w 1793432"/>
              <a:gd name="connsiteY3" fmla="*/ 896716 h 1793432"/>
              <a:gd name="connsiteX4" fmla="*/ 896716 w 1793432"/>
              <a:gd name="connsiteY4" fmla="*/ 0 h 17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432" h="1793432">
                <a:moveTo>
                  <a:pt x="896716" y="0"/>
                </a:moveTo>
                <a:cubicBezTo>
                  <a:pt x="1391959" y="0"/>
                  <a:pt x="1793432" y="401473"/>
                  <a:pt x="1793432" y="896716"/>
                </a:cubicBezTo>
                <a:cubicBezTo>
                  <a:pt x="1793432" y="1391959"/>
                  <a:pt x="1391959" y="1793432"/>
                  <a:pt x="896716" y="1793432"/>
                </a:cubicBezTo>
                <a:cubicBezTo>
                  <a:pt x="401473" y="1793432"/>
                  <a:pt x="0" y="1391959"/>
                  <a:pt x="0" y="896716"/>
                </a:cubicBezTo>
                <a:cubicBezTo>
                  <a:pt x="0" y="401473"/>
                  <a:pt x="401473" y="0"/>
                  <a:pt x="89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xfrm>
            <a:off x="1946608" y="2347583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2"/>
          </p:nvPr>
        </p:nvSpPr>
        <p:spPr>
          <a:xfrm>
            <a:off x="3686622" y="2342210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3"/>
          </p:nvPr>
        </p:nvSpPr>
        <p:spPr>
          <a:xfrm>
            <a:off x="705872" y="4609878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2042501" y="4629466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3379130" y="463191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5530009" y="4073236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7780050" y="4595541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9143962" y="461512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10464395" y="4633672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122899" y="2350012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1"/>
          </p:nvPr>
        </p:nvSpPr>
        <p:spPr>
          <a:xfrm>
            <a:off x="7382887" y="2355385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1619" y="5649431"/>
            <a:ext cx="2545191" cy="1059941"/>
          </a:xfrm>
          <a:prstGeom prst="rect">
            <a:avLst/>
          </a:prstGeom>
        </p:spPr>
      </p:pic>
      <p:pic>
        <p:nvPicPr>
          <p:cNvPr id="8" name="Picture 19" descr="hywel dd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4" y="6279614"/>
            <a:ext cx="2089220" cy="4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174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08182" y="0"/>
            <a:ext cx="2983818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3679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29098-DB44-9241-A8AB-9E11581695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8016741" cy="6185853"/>
          </a:xfrm>
          <a:custGeom>
            <a:avLst/>
            <a:gdLst>
              <a:gd name="connsiteX0" fmla="*/ 0 w 16029306"/>
              <a:gd name="connsiteY0" fmla="*/ 0 h 12371706"/>
              <a:gd name="connsiteX1" fmla="*/ 15929019 w 16029306"/>
              <a:gd name="connsiteY1" fmla="*/ 0 h 12371706"/>
              <a:gd name="connsiteX2" fmla="*/ 15972978 w 16029306"/>
              <a:gd name="connsiteY2" fmla="*/ 345944 h 12371706"/>
              <a:gd name="connsiteX3" fmla="*/ 16029306 w 16029306"/>
              <a:gd name="connsiteY3" fmla="*/ 1461453 h 12371706"/>
              <a:gd name="connsiteX4" fmla="*/ 5119054 w 16029306"/>
              <a:gd name="connsiteY4" fmla="*/ 12371706 h 12371706"/>
              <a:gd name="connsiteX5" fmla="*/ 389008 w 16029306"/>
              <a:gd name="connsiteY5" fmla="*/ 11295837 h 12371706"/>
              <a:gd name="connsiteX6" fmla="*/ 0 w 16029306"/>
              <a:gd name="connsiteY6" fmla="*/ 11096599 h 1237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9306" h="12371706">
                <a:moveTo>
                  <a:pt x="0" y="0"/>
                </a:moveTo>
                <a:lnTo>
                  <a:pt x="15929019" y="0"/>
                </a:lnTo>
                <a:lnTo>
                  <a:pt x="15972978" y="345944"/>
                </a:lnTo>
                <a:cubicBezTo>
                  <a:pt x="16010225" y="712714"/>
                  <a:pt x="16029306" y="1084856"/>
                  <a:pt x="16029306" y="1461453"/>
                </a:cubicBezTo>
                <a:cubicBezTo>
                  <a:pt x="16029306" y="7487020"/>
                  <a:pt x="11144620" y="12371706"/>
                  <a:pt x="5119054" y="12371706"/>
                </a:cubicBezTo>
                <a:cubicBezTo>
                  <a:pt x="3424363" y="12371706"/>
                  <a:pt x="1819918" y="11985320"/>
                  <a:pt x="389008" y="11295837"/>
                </a:cubicBezTo>
                <a:lnTo>
                  <a:pt x="0" y="110965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8082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D9CD4D-789B-AA48-B041-2690CC0EBE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773789"/>
            <a:ext cx="3580155" cy="5084212"/>
          </a:xfrm>
          <a:custGeom>
            <a:avLst/>
            <a:gdLst>
              <a:gd name="connsiteX0" fmla="*/ 754380 w 7772401"/>
              <a:gd name="connsiteY0" fmla="*/ 0 h 11040533"/>
              <a:gd name="connsiteX1" fmla="*/ 7772401 w 7772401"/>
              <a:gd name="connsiteY1" fmla="*/ 7018020 h 11040533"/>
              <a:gd name="connsiteX2" fmla="*/ 6573833 w 7772401"/>
              <a:gd name="connsiteY2" fmla="*/ 10941862 h 11040533"/>
              <a:gd name="connsiteX3" fmla="*/ 6503666 w 7772401"/>
              <a:gd name="connsiteY3" fmla="*/ 11040533 h 11040533"/>
              <a:gd name="connsiteX4" fmla="*/ 0 w 7772401"/>
              <a:gd name="connsiteY4" fmla="*/ 11040533 h 11040533"/>
              <a:gd name="connsiteX5" fmla="*/ 0 w 7772401"/>
              <a:gd name="connsiteY5" fmla="*/ 40913 h 11040533"/>
              <a:gd name="connsiteX6" fmla="*/ 36829 w 7772401"/>
              <a:gd name="connsiteY6" fmla="*/ 36234 h 11040533"/>
              <a:gd name="connsiteX7" fmla="*/ 754380 w 7772401"/>
              <a:gd name="connsiteY7" fmla="*/ 0 h 1104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401" h="11040533">
                <a:moveTo>
                  <a:pt x="754380" y="0"/>
                </a:moveTo>
                <a:cubicBezTo>
                  <a:pt x="4630326" y="0"/>
                  <a:pt x="7772401" y="3142076"/>
                  <a:pt x="7772401" y="7018020"/>
                </a:cubicBezTo>
                <a:cubicBezTo>
                  <a:pt x="7772401" y="8471499"/>
                  <a:pt x="7330546" y="9821778"/>
                  <a:pt x="6573833" y="10941862"/>
                </a:cubicBezTo>
                <a:lnTo>
                  <a:pt x="6503666" y="11040533"/>
                </a:lnTo>
                <a:lnTo>
                  <a:pt x="0" y="11040533"/>
                </a:lnTo>
                <a:lnTo>
                  <a:pt x="0" y="40913"/>
                </a:lnTo>
                <a:lnTo>
                  <a:pt x="36829" y="36234"/>
                </a:lnTo>
                <a:cubicBezTo>
                  <a:pt x="272754" y="12274"/>
                  <a:pt x="512134" y="0"/>
                  <a:pt x="75438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7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1EE65D-FAD0-614C-A78C-2790366FEB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"/>
            <a:ext cx="3370640" cy="38862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74FAD75-46FB-9B4B-902E-86D470053A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21362" y="2971800"/>
            <a:ext cx="3370640" cy="38862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090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166101" y="0"/>
            <a:ext cx="4486363" cy="477012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1175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84DE51-8494-014B-A33B-B7CF824010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060576"/>
            <a:ext cx="5522763" cy="4797425"/>
          </a:xfrm>
          <a:custGeom>
            <a:avLst/>
            <a:gdLst>
              <a:gd name="connsiteX0" fmla="*/ 3260726 w 11042650"/>
              <a:gd name="connsiteY0" fmla="*/ 0 h 9594850"/>
              <a:gd name="connsiteX1" fmla="*/ 11042650 w 11042650"/>
              <a:gd name="connsiteY1" fmla="*/ 7781924 h 9594850"/>
              <a:gd name="connsiteX2" fmla="*/ 10884549 w 11042650"/>
              <a:gd name="connsiteY2" fmla="*/ 9350253 h 9594850"/>
              <a:gd name="connsiteX3" fmla="*/ 10828097 w 11042650"/>
              <a:gd name="connsiteY3" fmla="*/ 9594850 h 9594850"/>
              <a:gd name="connsiteX4" fmla="*/ 0 w 11042650"/>
              <a:gd name="connsiteY4" fmla="*/ 9594850 h 9594850"/>
              <a:gd name="connsiteX5" fmla="*/ 0 w 11042650"/>
              <a:gd name="connsiteY5" fmla="*/ 716268 h 9594850"/>
              <a:gd name="connsiteX6" fmla="*/ 231649 w 11042650"/>
              <a:gd name="connsiteY6" fmla="*/ 611542 h 9594850"/>
              <a:gd name="connsiteX7" fmla="*/ 3260726 w 11042650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50" h="9594850">
                <a:moveTo>
                  <a:pt x="3260726" y="0"/>
                </a:moveTo>
                <a:cubicBezTo>
                  <a:pt x="7558565" y="0"/>
                  <a:pt x="11042650" y="3484085"/>
                  <a:pt x="11042650" y="7781924"/>
                </a:cubicBezTo>
                <a:cubicBezTo>
                  <a:pt x="11042650" y="8319154"/>
                  <a:pt x="10988211" y="8843669"/>
                  <a:pt x="10884549" y="9350253"/>
                </a:cubicBezTo>
                <a:lnTo>
                  <a:pt x="10828097" y="9594850"/>
                </a:lnTo>
                <a:lnTo>
                  <a:pt x="0" y="9594850"/>
                </a:lnTo>
                <a:lnTo>
                  <a:pt x="0" y="716268"/>
                </a:lnTo>
                <a:lnTo>
                  <a:pt x="231649" y="611542"/>
                </a:lnTo>
                <a:cubicBezTo>
                  <a:pt x="1162666" y="217755"/>
                  <a:pt x="2186266" y="0"/>
                  <a:pt x="326072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79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wesom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9EBAEB-7815-D840-8308-3FCF512E35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9238" y="2060576"/>
            <a:ext cx="5522762" cy="4797425"/>
          </a:xfrm>
          <a:custGeom>
            <a:avLst/>
            <a:gdLst>
              <a:gd name="connsiteX0" fmla="*/ 7781246 w 11042648"/>
              <a:gd name="connsiteY0" fmla="*/ 0 h 9594850"/>
              <a:gd name="connsiteX1" fmla="*/ 10810058 w 11042648"/>
              <a:gd name="connsiteY1" fmla="*/ 611489 h 9594850"/>
              <a:gd name="connsiteX2" fmla="*/ 11042648 w 11042648"/>
              <a:gd name="connsiteY2" fmla="*/ 716642 h 9594850"/>
              <a:gd name="connsiteX3" fmla="*/ 11042648 w 11042648"/>
              <a:gd name="connsiteY3" fmla="*/ 9594850 h 9594850"/>
              <a:gd name="connsiteX4" fmla="*/ 214728 w 11042648"/>
              <a:gd name="connsiteY4" fmla="*/ 9594850 h 9594850"/>
              <a:gd name="connsiteX5" fmla="*/ 158088 w 11042648"/>
              <a:gd name="connsiteY5" fmla="*/ 9349437 h 9594850"/>
              <a:gd name="connsiteX6" fmla="*/ 0 w 11042648"/>
              <a:gd name="connsiteY6" fmla="*/ 7781245 h 9594850"/>
              <a:gd name="connsiteX7" fmla="*/ 7781246 w 11042648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48" h="9594850">
                <a:moveTo>
                  <a:pt x="7781246" y="0"/>
                </a:moveTo>
                <a:cubicBezTo>
                  <a:pt x="8855612" y="0"/>
                  <a:pt x="9879122" y="217737"/>
                  <a:pt x="10810058" y="611489"/>
                </a:cubicBezTo>
                <a:lnTo>
                  <a:pt x="11042648" y="716642"/>
                </a:lnTo>
                <a:lnTo>
                  <a:pt x="11042648" y="9594850"/>
                </a:lnTo>
                <a:lnTo>
                  <a:pt x="214728" y="9594850"/>
                </a:lnTo>
                <a:lnTo>
                  <a:pt x="158088" y="9349437"/>
                </a:lnTo>
                <a:cubicBezTo>
                  <a:pt x="54435" y="8842897"/>
                  <a:pt x="0" y="8318428"/>
                  <a:pt x="0" y="7781245"/>
                </a:cubicBezTo>
                <a:cubicBezTo>
                  <a:pt x="0" y="3483782"/>
                  <a:pt x="3483782" y="0"/>
                  <a:pt x="778124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44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CE092-5283-EC49-A495-3651BA8838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288138" cy="6858000"/>
          </a:xfrm>
          <a:custGeom>
            <a:avLst/>
            <a:gdLst>
              <a:gd name="connsiteX0" fmla="*/ 1417320 w 12573000"/>
              <a:gd name="connsiteY0" fmla="*/ 0 h 13716000"/>
              <a:gd name="connsiteX1" fmla="*/ 12573000 w 12573000"/>
              <a:gd name="connsiteY1" fmla="*/ 0 h 13716000"/>
              <a:gd name="connsiteX2" fmla="*/ 9144000 w 12573000"/>
              <a:gd name="connsiteY2" fmla="*/ 13716000 h 13716000"/>
              <a:gd name="connsiteX3" fmla="*/ 0 w 12573000"/>
              <a:gd name="connsiteY3" fmla="*/ 13716000 h 13716000"/>
              <a:gd name="connsiteX4" fmla="*/ 0 w 12573000"/>
              <a:gd name="connsiteY4" fmla="*/ 566928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0" h="13716000">
                <a:moveTo>
                  <a:pt x="1417320" y="0"/>
                </a:moveTo>
                <a:lnTo>
                  <a:pt x="12573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566928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8767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337AA6A-DC53-C94F-9F52-19CE7BE68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07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D3C9EFD-689D-7445-B3D0-8E5B4817F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723884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6567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760611" y="1334474"/>
            <a:ext cx="3507175" cy="418905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5A1FACE-F275-CA42-9273-256A6C5EB17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741632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4CE6B66-2B65-B24B-BEA8-34D977927FB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41632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837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4864" y="1122439"/>
            <a:ext cx="963633" cy="963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4031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DC5C121-01C1-1D40-A129-6B11DA11686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165076" y="-1303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7AE3A59-E508-7C44-87EF-0703DA0FD96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165076" y="3621129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30A110A-6B7A-BF4F-BA00-04A5912A9CB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60611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039E5F4-2159-E148-98C3-F5405D8041B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1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302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Title,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F75584D-9BD5-C546-9129-247A52DAD7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5691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ood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7447769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ood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5FDAA9F0-C91F-7441-8616-D18C6533AA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2841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28386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487294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BA9C967-1302-8F49-BB7C-B6AEB3F43D2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462024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283866" y="4037117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872946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F225A10-87F3-7C46-95A5-50036887EE3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462024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2531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7B7C7C-4BF6-1F40-B42D-E617F45D3B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57167" y="0"/>
            <a:ext cx="6834833" cy="6858000"/>
          </a:xfrm>
          <a:custGeom>
            <a:avLst/>
            <a:gdLst>
              <a:gd name="connsiteX0" fmla="*/ 0 w 13666107"/>
              <a:gd name="connsiteY0" fmla="*/ 0 h 13716000"/>
              <a:gd name="connsiteX1" fmla="*/ 7674431 w 13666107"/>
              <a:gd name="connsiteY1" fmla="*/ 0 h 13716000"/>
              <a:gd name="connsiteX2" fmla="*/ 10249579 w 13666107"/>
              <a:gd name="connsiteY2" fmla="*/ 0 h 13716000"/>
              <a:gd name="connsiteX3" fmla="*/ 13666107 w 13666107"/>
              <a:gd name="connsiteY3" fmla="*/ 0 h 13716000"/>
              <a:gd name="connsiteX4" fmla="*/ 13666107 w 13666107"/>
              <a:gd name="connsiteY4" fmla="*/ 13716000 h 13716000"/>
              <a:gd name="connsiteX5" fmla="*/ 7674431 w 13666107"/>
              <a:gd name="connsiteY5" fmla="*/ 13716000 h 13716000"/>
              <a:gd name="connsiteX6" fmla="*/ 3416527 w 1366610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6107" h="13716000">
                <a:moveTo>
                  <a:pt x="0" y="0"/>
                </a:moveTo>
                <a:lnTo>
                  <a:pt x="7674431" y="0"/>
                </a:lnTo>
                <a:lnTo>
                  <a:pt x="10249579" y="0"/>
                </a:lnTo>
                <a:lnTo>
                  <a:pt x="13666107" y="0"/>
                </a:lnTo>
                <a:lnTo>
                  <a:pt x="13666107" y="13716000"/>
                </a:lnTo>
                <a:lnTo>
                  <a:pt x="7674431" y="13716000"/>
                </a:lnTo>
                <a:lnTo>
                  <a:pt x="3416527" y="13716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97748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E0C26B-9E03-634F-9734-784A0DE819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930729"/>
            <a:ext cx="6096000" cy="5927272"/>
          </a:xfrm>
          <a:custGeom>
            <a:avLst/>
            <a:gdLst>
              <a:gd name="connsiteX0" fmla="*/ 7609115 w 12188825"/>
              <a:gd name="connsiteY0" fmla="*/ 0 h 11854543"/>
              <a:gd name="connsiteX1" fmla="*/ 12161767 w 12188825"/>
              <a:gd name="connsiteY1" fmla="*/ 1511662 h 11854543"/>
              <a:gd name="connsiteX2" fmla="*/ 12188825 w 12188825"/>
              <a:gd name="connsiteY2" fmla="*/ 1532925 h 11854543"/>
              <a:gd name="connsiteX3" fmla="*/ 12188825 w 12188825"/>
              <a:gd name="connsiteY3" fmla="*/ 11854543 h 11854543"/>
              <a:gd name="connsiteX4" fmla="*/ 1293812 w 12188825"/>
              <a:gd name="connsiteY4" fmla="*/ 11854543 h 11854543"/>
              <a:gd name="connsiteX5" fmla="*/ 1101597 w 12188825"/>
              <a:gd name="connsiteY5" fmla="*/ 11554716 h 11854543"/>
              <a:gd name="connsiteX6" fmla="*/ 0 w 12188825"/>
              <a:gd name="connsiteY6" fmla="*/ 7609114 h 11854543"/>
              <a:gd name="connsiteX7" fmla="*/ 7609115 w 12188825"/>
              <a:gd name="connsiteY7" fmla="*/ 0 h 11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11854543">
                <a:moveTo>
                  <a:pt x="7609115" y="0"/>
                </a:moveTo>
                <a:cubicBezTo>
                  <a:pt x="9316339" y="0"/>
                  <a:pt x="10892243" y="562242"/>
                  <a:pt x="12161767" y="1511662"/>
                </a:cubicBezTo>
                <a:lnTo>
                  <a:pt x="12188825" y="1532925"/>
                </a:lnTo>
                <a:lnTo>
                  <a:pt x="12188825" y="11854543"/>
                </a:lnTo>
                <a:lnTo>
                  <a:pt x="1293812" y="11854543"/>
                </a:lnTo>
                <a:lnTo>
                  <a:pt x="1101597" y="11554716"/>
                </a:lnTo>
                <a:cubicBezTo>
                  <a:pt x="402552" y="10404241"/>
                  <a:pt x="0" y="9053688"/>
                  <a:pt x="0" y="7609114"/>
                </a:cubicBezTo>
                <a:cubicBezTo>
                  <a:pt x="0" y="3406717"/>
                  <a:pt x="3406716" y="0"/>
                  <a:pt x="7609115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24542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86411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7A93454-83B6-D342-91EA-6D876ABFEFC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63444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6076FDE-2BC0-0A4C-9B82-DAC11045F5A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352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F010FFF-D6DD-3C41-83F6-6BF7FE74317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91706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4149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3626675-F4D7-BB4B-A56A-56617E1E9A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10634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B0880FC-B4BC-9E41-841D-B475BC9409A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47B7D61-43EC-9B49-B82D-A48CF46B6A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10634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380427-19E8-704F-BDBC-07F08187DE6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81366" y="3429000"/>
            <a:ext cx="4229268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8687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F7D12A-396D-F84C-8EFE-7B4429A82B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33209" y="3429000"/>
            <a:ext cx="6857797" cy="3429000"/>
          </a:xfrm>
          <a:custGeom>
            <a:avLst/>
            <a:gdLst>
              <a:gd name="connsiteX0" fmla="*/ 6858001 w 13712021"/>
              <a:gd name="connsiteY0" fmla="*/ 0 h 6858000"/>
              <a:gd name="connsiteX1" fmla="*/ 13712021 w 13712021"/>
              <a:gd name="connsiteY1" fmla="*/ 6854020 h 6858000"/>
              <a:gd name="connsiteX2" fmla="*/ 13712021 w 13712021"/>
              <a:gd name="connsiteY2" fmla="*/ 6858000 h 6858000"/>
              <a:gd name="connsiteX3" fmla="*/ 0 w 13712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2021" h="6858000">
                <a:moveTo>
                  <a:pt x="6858001" y="0"/>
                </a:moveTo>
                <a:lnTo>
                  <a:pt x="13712021" y="6854020"/>
                </a:lnTo>
                <a:lnTo>
                  <a:pt x="13712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1264ABB-F766-1748-A231-300CA41053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62107" y="0"/>
            <a:ext cx="3429893" cy="6858000"/>
          </a:xfrm>
          <a:custGeom>
            <a:avLst/>
            <a:gdLst>
              <a:gd name="connsiteX0" fmla="*/ 6858000 w 6858000"/>
              <a:gd name="connsiteY0" fmla="*/ 0 h 13715999"/>
              <a:gd name="connsiteX1" fmla="*/ 6858000 w 6858000"/>
              <a:gd name="connsiteY1" fmla="*/ 13715999 h 13715999"/>
              <a:gd name="connsiteX2" fmla="*/ 6857998 w 6858000"/>
              <a:gd name="connsiteY2" fmla="*/ 13715999 h 13715999"/>
              <a:gd name="connsiteX3" fmla="*/ 0 w 6858000"/>
              <a:gd name="connsiteY3" fmla="*/ 6858000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6858000" y="0"/>
                </a:moveTo>
                <a:lnTo>
                  <a:pt x="6858000" y="13715999"/>
                </a:lnTo>
                <a:lnTo>
                  <a:pt x="6857998" y="13715999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43FD031-8F5B-A244-9A04-2E5093D10F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858793" cy="3429000"/>
          </a:xfrm>
          <a:custGeom>
            <a:avLst/>
            <a:gdLst>
              <a:gd name="connsiteX0" fmla="*/ 0 w 13714012"/>
              <a:gd name="connsiteY0" fmla="*/ 0 h 6858000"/>
              <a:gd name="connsiteX1" fmla="*/ 13714012 w 13714012"/>
              <a:gd name="connsiteY1" fmla="*/ 0 h 6858000"/>
              <a:gd name="connsiteX2" fmla="*/ 13714012 w 13714012"/>
              <a:gd name="connsiteY2" fmla="*/ 1989 h 6858000"/>
              <a:gd name="connsiteX3" fmla="*/ 6858000 w 13714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4012" h="6858000">
                <a:moveTo>
                  <a:pt x="0" y="0"/>
                </a:moveTo>
                <a:lnTo>
                  <a:pt x="13714012" y="0"/>
                </a:lnTo>
                <a:lnTo>
                  <a:pt x="13714012" y="1989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BCEE25-E1DA-814D-B957-16EC0D2E81E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995" y="1"/>
            <a:ext cx="3429893" cy="6858000"/>
          </a:xfrm>
          <a:custGeom>
            <a:avLst/>
            <a:gdLst>
              <a:gd name="connsiteX0" fmla="*/ 0 w 6858000"/>
              <a:gd name="connsiteY0" fmla="*/ 0 h 13715999"/>
              <a:gd name="connsiteX1" fmla="*/ 6858000 w 6858000"/>
              <a:gd name="connsiteY1" fmla="*/ 6858001 h 13715999"/>
              <a:gd name="connsiteX2" fmla="*/ 2 w 6858000"/>
              <a:gd name="connsiteY2" fmla="*/ 13715999 h 13715999"/>
              <a:gd name="connsiteX3" fmla="*/ 0 w 68580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0" y="0"/>
                </a:moveTo>
                <a:lnTo>
                  <a:pt x="6858000" y="6858001"/>
                </a:lnTo>
                <a:lnTo>
                  <a:pt x="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938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251285"/>
            <a:ext cx="1080700" cy="10804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53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F224E0-F828-CC4B-9D81-799A2EB7A6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11113477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50715 h 6858000"/>
              <a:gd name="connsiteX3" fmla="*/ 11113477 w 12188825"/>
              <a:gd name="connsiteY3" fmla="*/ 6858000 h 6858000"/>
              <a:gd name="connsiteX4" fmla="*/ 0 w 12188825"/>
              <a:gd name="connsiteY4" fmla="*/ 0 h 6858000"/>
              <a:gd name="connsiteX5" fmla="*/ 11113476 w 12188825"/>
              <a:gd name="connsiteY5" fmla="*/ 0 h 6858000"/>
              <a:gd name="connsiteX6" fmla="*/ 11113476 w 12188825"/>
              <a:gd name="connsiteY6" fmla="*/ 6857999 h 6858000"/>
              <a:gd name="connsiteX7" fmla="*/ 0 w 12188825"/>
              <a:gd name="connsiteY7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11113477" y="0"/>
                </a:moveTo>
                <a:lnTo>
                  <a:pt x="12188825" y="0"/>
                </a:lnTo>
                <a:lnTo>
                  <a:pt x="12188825" y="50715"/>
                </a:lnTo>
                <a:lnTo>
                  <a:pt x="11113477" y="6858000"/>
                </a:lnTo>
                <a:close/>
                <a:moveTo>
                  <a:pt x="0" y="0"/>
                </a:moveTo>
                <a:lnTo>
                  <a:pt x="11113476" y="0"/>
                </a:lnTo>
                <a:lnTo>
                  <a:pt x="111134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6070FF-CBBB-9542-82AF-FA550BA7CD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58186" y="1"/>
            <a:ext cx="6633814" cy="6858000"/>
          </a:xfrm>
          <a:custGeom>
            <a:avLst/>
            <a:gdLst>
              <a:gd name="connsiteX0" fmla="*/ 2211200 w 13362609"/>
              <a:gd name="connsiteY0" fmla="*/ 0 h 13715999"/>
              <a:gd name="connsiteX1" fmla="*/ 2911974 w 13362609"/>
              <a:gd name="connsiteY1" fmla="*/ 0 h 13715999"/>
              <a:gd name="connsiteX2" fmla="*/ 8844801 w 13362609"/>
              <a:gd name="connsiteY2" fmla="*/ 0 h 13715999"/>
              <a:gd name="connsiteX3" fmla="*/ 13362609 w 13362609"/>
              <a:gd name="connsiteY3" fmla="*/ 0 h 13715999"/>
              <a:gd name="connsiteX4" fmla="*/ 13362609 w 13362609"/>
              <a:gd name="connsiteY4" fmla="*/ 13715999 h 13715999"/>
              <a:gd name="connsiteX5" fmla="*/ 0 w 13362609"/>
              <a:gd name="connsiteY5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2609" h="13715999">
                <a:moveTo>
                  <a:pt x="2211200" y="0"/>
                </a:moveTo>
                <a:lnTo>
                  <a:pt x="2911974" y="0"/>
                </a:lnTo>
                <a:lnTo>
                  <a:pt x="8844801" y="0"/>
                </a:lnTo>
                <a:lnTo>
                  <a:pt x="13362609" y="0"/>
                </a:lnTo>
                <a:lnTo>
                  <a:pt x="13362609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30478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50463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48954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2226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98233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661901"/>
            <a:ext cx="3776502" cy="236172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351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46173" y="2332939"/>
            <a:ext cx="3757614" cy="226136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362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85FC83-B7B1-6F4C-A3B4-6BC6DAA8D6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5354"/>
            <a:ext cx="6614794" cy="5822647"/>
          </a:xfrm>
          <a:custGeom>
            <a:avLst/>
            <a:gdLst>
              <a:gd name="connsiteX0" fmla="*/ 7239001 w 14478000"/>
              <a:gd name="connsiteY0" fmla="*/ 0 h 12747522"/>
              <a:gd name="connsiteX1" fmla="*/ 14478000 w 14478000"/>
              <a:gd name="connsiteY1" fmla="*/ 7239000 h 12747522"/>
              <a:gd name="connsiteX2" fmla="*/ 12106340 w 14478000"/>
              <a:gd name="connsiteY2" fmla="*/ 12597439 h 12747522"/>
              <a:gd name="connsiteX3" fmla="*/ 11933078 w 14478000"/>
              <a:gd name="connsiteY3" fmla="*/ 12747522 h 12747522"/>
              <a:gd name="connsiteX4" fmla="*/ 2544922 w 14478000"/>
              <a:gd name="connsiteY4" fmla="*/ 12747522 h 12747522"/>
              <a:gd name="connsiteX5" fmla="*/ 2371660 w 14478000"/>
              <a:gd name="connsiteY5" fmla="*/ 12597439 h 12747522"/>
              <a:gd name="connsiteX6" fmla="*/ 0 w 14478000"/>
              <a:gd name="connsiteY6" fmla="*/ 7239000 h 12747522"/>
              <a:gd name="connsiteX7" fmla="*/ 7239001 w 14478000"/>
              <a:gd name="connsiteY7" fmla="*/ 0 h 127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00" h="12747522">
                <a:moveTo>
                  <a:pt x="7239001" y="0"/>
                </a:moveTo>
                <a:cubicBezTo>
                  <a:pt x="11236989" y="0"/>
                  <a:pt x="14478000" y="3241011"/>
                  <a:pt x="14478000" y="7239000"/>
                </a:cubicBezTo>
                <a:cubicBezTo>
                  <a:pt x="14478000" y="9362932"/>
                  <a:pt x="13563301" y="11273224"/>
                  <a:pt x="12106340" y="12597439"/>
                </a:cubicBezTo>
                <a:lnTo>
                  <a:pt x="11933078" y="12747522"/>
                </a:lnTo>
                <a:lnTo>
                  <a:pt x="2544922" y="12747522"/>
                </a:lnTo>
                <a:lnTo>
                  <a:pt x="2371660" y="12597439"/>
                </a:lnTo>
                <a:cubicBezTo>
                  <a:pt x="914700" y="11273224"/>
                  <a:pt x="0" y="9362932"/>
                  <a:pt x="0" y="7239000"/>
                </a:cubicBezTo>
                <a:cubicBezTo>
                  <a:pt x="0" y="3241011"/>
                  <a:pt x="3241011" y="0"/>
                  <a:pt x="7239001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853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D97958-0CB4-7E4D-A92B-7B91EA13FF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859786" cy="6857999"/>
          </a:xfrm>
          <a:custGeom>
            <a:avLst/>
            <a:gdLst>
              <a:gd name="connsiteX0" fmla="*/ 0 w 13715998"/>
              <a:gd name="connsiteY0" fmla="*/ 0 h 13715998"/>
              <a:gd name="connsiteX1" fmla="*/ 13715998 w 13715998"/>
              <a:gd name="connsiteY1" fmla="*/ 0 h 13715998"/>
              <a:gd name="connsiteX2" fmla="*/ 0 w 13715998"/>
              <a:gd name="connsiteY2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5998" h="13715998">
                <a:moveTo>
                  <a:pt x="0" y="0"/>
                </a:moveTo>
                <a:lnTo>
                  <a:pt x="13715998" y="0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0118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60FF781-8F88-A949-A7F2-9EAAF1EA1F7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0" y="1"/>
            <a:ext cx="5251456" cy="29509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CEC358C-E9A2-AB47-A19D-68ED8206DF0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940544" y="3907052"/>
            <a:ext cx="5251456" cy="29509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8556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6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791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014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871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xec C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86282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89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7FB066-C497-3447-AFBC-355A0B2950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" y="1773239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8691FDF-DF05-0244-9389-84535F6208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8364" y="1773239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228ACD1-B509-8246-98F4-2E2EAFBB2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5108" y="1773239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2EA797C-D871-6640-B9E3-171438967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5810" y="1773239"/>
            <a:ext cx="1078987" cy="107870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4D4B74A-6E38-6A49-BD5E-8E78B96F4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794" y="3429000"/>
            <a:ext cx="708844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16A09D8D-A7BA-104A-9BE1-074748E80D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794" y="4703313"/>
            <a:ext cx="708844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B0F68C6-12B4-4546-B3A5-36451D33C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1788" y="3429000"/>
            <a:ext cx="708844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0C9DE70E-897C-154C-9827-196F1ED2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1788" y="4703313"/>
            <a:ext cx="708844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924C9AA-3FB8-C748-9EF0-11EF66BD8B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513" y="3429000"/>
            <a:ext cx="708844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0EB6B7DF-AE3F-6A41-8BF0-0008448626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0513" y="4703313"/>
            <a:ext cx="708844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6EB9483B-E659-FC43-B20A-43E4143BFA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89240" y="3429000"/>
            <a:ext cx="708844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437E2DCB-0482-A244-851A-4226926BBD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9240" y="4703313"/>
            <a:ext cx="708844" cy="708661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384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oking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072E668-7E47-4DB8-ABEC-53D5D748F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2901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CF0867-9C9D-4BF8-8AF4-BC560C7CAF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4864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101154-7189-43AE-83E5-0EA41C0479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6826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183616-84B1-4162-A8B7-DADA416E06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8790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E686-F122-4AEB-9552-807B477CFB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92901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69A20F-279B-4624-8846-6D9E29D45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4864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00BEA-4113-4CD0-B065-028DAF34B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6826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41DD968-BDF0-4357-9349-477CC4554F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28790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182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ood D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2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7605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612" y="3693258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605" y="3693257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1878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oo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4904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9196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 dirty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9764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oo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6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7881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9786" cy="685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1902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38DDB8-2D29-2848-AC99-392C88CC2A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34354" y="0"/>
            <a:ext cx="5757647" cy="6858000"/>
          </a:xfrm>
          <a:custGeom>
            <a:avLst/>
            <a:gdLst>
              <a:gd name="connsiteX0" fmla="*/ 5586999 w 11512295"/>
              <a:gd name="connsiteY0" fmla="*/ 0 h 13715999"/>
              <a:gd name="connsiteX1" fmla="*/ 11512295 w 11512295"/>
              <a:gd name="connsiteY1" fmla="*/ 0 h 13715999"/>
              <a:gd name="connsiteX2" fmla="*/ 11512295 w 11512295"/>
              <a:gd name="connsiteY2" fmla="*/ 13715999 h 13715999"/>
              <a:gd name="connsiteX3" fmla="*/ 0 w 11512295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2295" h="13715999">
                <a:moveTo>
                  <a:pt x="5586999" y="0"/>
                </a:moveTo>
                <a:lnTo>
                  <a:pt x="11512295" y="0"/>
                </a:lnTo>
                <a:lnTo>
                  <a:pt x="1151229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bg1">
                    <a:lumMod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830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sta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08330" y="1404259"/>
            <a:ext cx="8975340" cy="2710542"/>
          </a:xfrm>
          <a:prstGeom prst="snip2DiagRect">
            <a:avLst>
              <a:gd name="adj1" fmla="val 0"/>
              <a:gd name="adj2" fmla="val 2956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1239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ack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7F8367-D5F4-481C-BEB1-795215C948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600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A3984D3-BF65-6741-BE4E-1198CDAFCA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2720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962A257-1188-7E4B-BF31-87610B617E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9475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A9BD05-60B4-9748-9FF1-BEA796689C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86229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AE3617C-E7BC-0542-8C4D-2177F2798C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52984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420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288D174-A246-C141-8D51-930B9CA3EB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6AC126-A4AB-D645-9ACC-9877548C2A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1438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D9C819-C5F5-D141-B11E-3A3A70971D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82265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37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2856124" y="3083170"/>
            <a:ext cx="1125628" cy="1148275"/>
          </a:xfrm>
          <a:custGeom>
            <a:avLst/>
            <a:gdLst>
              <a:gd name="connsiteX0" fmla="*/ 0 w 962789"/>
              <a:gd name="connsiteY0" fmla="*/ 0 h 982160"/>
              <a:gd name="connsiteX1" fmla="*/ 962789 w 962789"/>
              <a:gd name="connsiteY1" fmla="*/ 0 h 982160"/>
              <a:gd name="connsiteX2" fmla="*/ 962789 w 962789"/>
              <a:gd name="connsiteY2" fmla="*/ 982160 h 982160"/>
              <a:gd name="connsiteX3" fmla="*/ 0 w 962789"/>
              <a:gd name="connsiteY3" fmla="*/ 982160 h 9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789" h="982160">
                <a:moveTo>
                  <a:pt x="0" y="0"/>
                </a:moveTo>
                <a:lnTo>
                  <a:pt x="962789" y="0"/>
                </a:lnTo>
                <a:lnTo>
                  <a:pt x="962789" y="982160"/>
                </a:lnTo>
                <a:lnTo>
                  <a:pt x="0" y="982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010446" y="4828470"/>
            <a:ext cx="1154906" cy="1154906"/>
          </a:xfrm>
          <a:custGeom>
            <a:avLst/>
            <a:gdLst>
              <a:gd name="connsiteX0" fmla="*/ 0 w 987831"/>
              <a:gd name="connsiteY0" fmla="*/ 0 h 987831"/>
              <a:gd name="connsiteX1" fmla="*/ 987831 w 987831"/>
              <a:gd name="connsiteY1" fmla="*/ 0 h 987831"/>
              <a:gd name="connsiteX2" fmla="*/ 987831 w 987831"/>
              <a:gd name="connsiteY2" fmla="*/ 987831 h 987831"/>
              <a:gd name="connsiteX3" fmla="*/ 0 w 987831"/>
              <a:gd name="connsiteY3" fmla="*/ 987831 h 9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31" h="987831">
                <a:moveTo>
                  <a:pt x="0" y="0"/>
                </a:moveTo>
                <a:lnTo>
                  <a:pt x="987831" y="0"/>
                </a:lnTo>
                <a:lnTo>
                  <a:pt x="987831" y="987831"/>
                </a:lnTo>
                <a:lnTo>
                  <a:pt x="0" y="987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756940" y="4837570"/>
            <a:ext cx="1155105" cy="1155105"/>
          </a:xfrm>
          <a:custGeom>
            <a:avLst/>
            <a:gdLst>
              <a:gd name="connsiteX0" fmla="*/ 0 w 988002"/>
              <a:gd name="connsiteY0" fmla="*/ 0 h 988002"/>
              <a:gd name="connsiteX1" fmla="*/ 988002 w 988002"/>
              <a:gd name="connsiteY1" fmla="*/ 0 h 988002"/>
              <a:gd name="connsiteX2" fmla="*/ 988002 w 988002"/>
              <a:gd name="connsiteY2" fmla="*/ 988002 h 988002"/>
              <a:gd name="connsiteX3" fmla="*/ 0 w 988002"/>
              <a:gd name="connsiteY3" fmla="*/ 988002 h 9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002" h="988002">
                <a:moveTo>
                  <a:pt x="0" y="0"/>
                </a:moveTo>
                <a:lnTo>
                  <a:pt x="988002" y="0"/>
                </a:lnTo>
                <a:lnTo>
                  <a:pt x="988002" y="988002"/>
                </a:lnTo>
                <a:lnTo>
                  <a:pt x="0" y="98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678305" y="3094320"/>
            <a:ext cx="1172342" cy="1139158"/>
          </a:xfrm>
          <a:custGeom>
            <a:avLst/>
            <a:gdLst>
              <a:gd name="connsiteX0" fmla="*/ 0 w 1002745"/>
              <a:gd name="connsiteY0" fmla="*/ 0 h 974362"/>
              <a:gd name="connsiteX1" fmla="*/ 1002745 w 1002745"/>
              <a:gd name="connsiteY1" fmla="*/ 0 h 974362"/>
              <a:gd name="connsiteX2" fmla="*/ 1002745 w 1002745"/>
              <a:gd name="connsiteY2" fmla="*/ 974362 h 974362"/>
              <a:gd name="connsiteX3" fmla="*/ 0 w 1002745"/>
              <a:gd name="connsiteY3" fmla="*/ 974362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45" h="974362">
                <a:moveTo>
                  <a:pt x="0" y="0"/>
                </a:moveTo>
                <a:lnTo>
                  <a:pt x="1002745" y="0"/>
                </a:lnTo>
                <a:lnTo>
                  <a:pt x="1002745" y="974362"/>
                </a:lnTo>
                <a:lnTo>
                  <a:pt x="0" y="974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528478" y="1358536"/>
            <a:ext cx="1147424" cy="1147424"/>
          </a:xfrm>
          <a:custGeom>
            <a:avLst/>
            <a:gdLst>
              <a:gd name="connsiteX0" fmla="*/ 0 w 981432"/>
              <a:gd name="connsiteY0" fmla="*/ 0 h 981432"/>
              <a:gd name="connsiteX1" fmla="*/ 981432 w 981432"/>
              <a:gd name="connsiteY1" fmla="*/ 0 h 981432"/>
              <a:gd name="connsiteX2" fmla="*/ 981432 w 981432"/>
              <a:gd name="connsiteY2" fmla="*/ 981432 h 981432"/>
              <a:gd name="connsiteX3" fmla="*/ 0 w 981432"/>
              <a:gd name="connsiteY3" fmla="*/ 981432 h 9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32" h="981432">
                <a:moveTo>
                  <a:pt x="0" y="0"/>
                </a:moveTo>
                <a:lnTo>
                  <a:pt x="981432" y="0"/>
                </a:lnTo>
                <a:lnTo>
                  <a:pt x="981432" y="981432"/>
                </a:lnTo>
                <a:lnTo>
                  <a:pt x="0" y="981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8182651" y="3086524"/>
            <a:ext cx="1153227" cy="1148274"/>
          </a:xfrm>
          <a:custGeom>
            <a:avLst/>
            <a:gdLst>
              <a:gd name="connsiteX0" fmla="*/ 0 w 986396"/>
              <a:gd name="connsiteY0" fmla="*/ 0 h 982159"/>
              <a:gd name="connsiteX1" fmla="*/ 986396 w 986396"/>
              <a:gd name="connsiteY1" fmla="*/ 0 h 982159"/>
              <a:gd name="connsiteX2" fmla="*/ 986396 w 986396"/>
              <a:gd name="connsiteY2" fmla="*/ 982159 h 982159"/>
              <a:gd name="connsiteX3" fmla="*/ 0 w 986396"/>
              <a:gd name="connsiteY3" fmla="*/ 982159 h 9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96" h="982159">
                <a:moveTo>
                  <a:pt x="0" y="0"/>
                </a:moveTo>
                <a:lnTo>
                  <a:pt x="986396" y="0"/>
                </a:lnTo>
                <a:lnTo>
                  <a:pt x="986396" y="982159"/>
                </a:lnTo>
                <a:lnTo>
                  <a:pt x="0" y="982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9039540" y="4844063"/>
            <a:ext cx="1148231" cy="1148232"/>
          </a:xfrm>
          <a:custGeom>
            <a:avLst/>
            <a:gdLst>
              <a:gd name="connsiteX0" fmla="*/ 0 w 982123"/>
              <a:gd name="connsiteY0" fmla="*/ 0 h 982123"/>
              <a:gd name="connsiteX1" fmla="*/ 982123 w 982123"/>
              <a:gd name="connsiteY1" fmla="*/ 0 h 982123"/>
              <a:gd name="connsiteX2" fmla="*/ 982123 w 982123"/>
              <a:gd name="connsiteY2" fmla="*/ 982123 h 982123"/>
              <a:gd name="connsiteX3" fmla="*/ 0 w 982123"/>
              <a:gd name="connsiteY3" fmla="*/ 982123 h 9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23" h="982123">
                <a:moveTo>
                  <a:pt x="0" y="0"/>
                </a:moveTo>
                <a:lnTo>
                  <a:pt x="982123" y="0"/>
                </a:lnTo>
                <a:lnTo>
                  <a:pt x="982123" y="982123"/>
                </a:lnTo>
                <a:lnTo>
                  <a:pt x="0" y="9821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279957" y="4842716"/>
            <a:ext cx="1141541" cy="1133368"/>
          </a:xfrm>
          <a:custGeom>
            <a:avLst/>
            <a:gdLst>
              <a:gd name="connsiteX0" fmla="*/ 0 w 976400"/>
              <a:gd name="connsiteY0" fmla="*/ 0 h 969409"/>
              <a:gd name="connsiteX1" fmla="*/ 976400 w 976400"/>
              <a:gd name="connsiteY1" fmla="*/ 0 h 969409"/>
              <a:gd name="connsiteX2" fmla="*/ 976400 w 976400"/>
              <a:gd name="connsiteY2" fmla="*/ 969409 h 969409"/>
              <a:gd name="connsiteX3" fmla="*/ 0 w 976400"/>
              <a:gd name="connsiteY3" fmla="*/ 969409 h 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400" h="969409">
                <a:moveTo>
                  <a:pt x="0" y="0"/>
                </a:moveTo>
                <a:lnTo>
                  <a:pt x="976400" y="0"/>
                </a:lnTo>
                <a:lnTo>
                  <a:pt x="976400" y="969409"/>
                </a:lnTo>
                <a:lnTo>
                  <a:pt x="0" y="9694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6341354" y="3106344"/>
            <a:ext cx="1139158" cy="1125102"/>
          </a:xfrm>
          <a:custGeom>
            <a:avLst/>
            <a:gdLst>
              <a:gd name="connsiteX0" fmla="*/ 0 w 974361"/>
              <a:gd name="connsiteY0" fmla="*/ 0 h 962339"/>
              <a:gd name="connsiteX1" fmla="*/ 974361 w 974361"/>
              <a:gd name="connsiteY1" fmla="*/ 0 h 962339"/>
              <a:gd name="connsiteX2" fmla="*/ 974361 w 974361"/>
              <a:gd name="connsiteY2" fmla="*/ 962339 h 962339"/>
              <a:gd name="connsiteX3" fmla="*/ 0 w 974361"/>
              <a:gd name="connsiteY3" fmla="*/ 962339 h 9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62339">
                <a:moveTo>
                  <a:pt x="0" y="0"/>
                </a:moveTo>
                <a:lnTo>
                  <a:pt x="974361" y="0"/>
                </a:lnTo>
                <a:lnTo>
                  <a:pt x="974361" y="962339"/>
                </a:lnTo>
                <a:lnTo>
                  <a:pt x="0" y="962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6041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F69B0D4-7E26-1F4B-A79E-B3269B585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7236402" cy="6858001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284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34730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881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029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96871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3455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C2B7A-3961-0F4B-B76C-63CFDAAC2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03963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167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lend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048000"/>
            <a:ext cx="227293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19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lend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81000"/>
            <a:ext cx="227293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038600"/>
            <a:ext cx="2272939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8644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lend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2860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4191000"/>
            <a:ext cx="227293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8544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381000"/>
            <a:ext cx="227293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8956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8006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59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199284" y="1322465"/>
            <a:ext cx="1793433" cy="1793432"/>
          </a:xfrm>
          <a:custGeom>
            <a:avLst/>
            <a:gdLst>
              <a:gd name="connsiteX0" fmla="*/ 896716 w 1793432"/>
              <a:gd name="connsiteY0" fmla="*/ 0 h 1793432"/>
              <a:gd name="connsiteX1" fmla="*/ 1793432 w 1793432"/>
              <a:gd name="connsiteY1" fmla="*/ 896716 h 1793432"/>
              <a:gd name="connsiteX2" fmla="*/ 896716 w 1793432"/>
              <a:gd name="connsiteY2" fmla="*/ 1793432 h 1793432"/>
              <a:gd name="connsiteX3" fmla="*/ 0 w 1793432"/>
              <a:gd name="connsiteY3" fmla="*/ 896716 h 1793432"/>
              <a:gd name="connsiteX4" fmla="*/ 896716 w 1793432"/>
              <a:gd name="connsiteY4" fmla="*/ 0 h 17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432" h="1793432">
                <a:moveTo>
                  <a:pt x="896716" y="0"/>
                </a:moveTo>
                <a:cubicBezTo>
                  <a:pt x="1391959" y="0"/>
                  <a:pt x="1793432" y="401473"/>
                  <a:pt x="1793432" y="896716"/>
                </a:cubicBezTo>
                <a:cubicBezTo>
                  <a:pt x="1793432" y="1391959"/>
                  <a:pt x="1391959" y="1793432"/>
                  <a:pt x="896716" y="1793432"/>
                </a:cubicBezTo>
                <a:cubicBezTo>
                  <a:pt x="401473" y="1793432"/>
                  <a:pt x="0" y="1391959"/>
                  <a:pt x="0" y="896716"/>
                </a:cubicBezTo>
                <a:cubicBezTo>
                  <a:pt x="0" y="401473"/>
                  <a:pt x="401473" y="0"/>
                  <a:pt x="89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xfrm>
            <a:off x="1946608" y="2347583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2"/>
          </p:nvPr>
        </p:nvSpPr>
        <p:spPr>
          <a:xfrm>
            <a:off x="3686622" y="2342210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3"/>
          </p:nvPr>
        </p:nvSpPr>
        <p:spPr>
          <a:xfrm>
            <a:off x="705872" y="4609878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2042501" y="4629466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3379130" y="463191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5530009" y="4073236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7780050" y="4595541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9143962" y="461512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10464395" y="4633672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122899" y="2350012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1"/>
          </p:nvPr>
        </p:nvSpPr>
        <p:spPr>
          <a:xfrm>
            <a:off x="7382887" y="2355385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7000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08182" y="0"/>
            <a:ext cx="298381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8934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e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4864" y="1122439"/>
            <a:ext cx="963633" cy="963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423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e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251285"/>
            <a:ext cx="1080700" cy="10804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9757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7FB066-C497-3447-AFBC-355A0B2950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8691FDF-DF05-0244-9389-84535F6208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8364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228ACD1-B509-8246-98F4-2E2EAFBB2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5108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2EA797C-D871-6640-B9E3-171438967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5810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4D4B74A-6E38-6A49-BD5E-8E78B96F4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794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16A09D8D-A7BA-104A-9BE1-074748E80D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794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B0F68C6-12B4-4546-B3A5-36451D33C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1788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0C9DE70E-897C-154C-9827-196F1ED2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1788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924C9AA-3FB8-C748-9EF0-11EF66BD8B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513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0EB6B7DF-AE3F-6A41-8BF0-0008448626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0513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6EB9483B-E659-FC43-B20A-43E4143BFA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89240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437E2DCB-0482-A244-851A-4226926BBD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9240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9231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2856124" y="3083170"/>
            <a:ext cx="1125628" cy="1148275"/>
          </a:xfrm>
          <a:custGeom>
            <a:avLst/>
            <a:gdLst>
              <a:gd name="connsiteX0" fmla="*/ 0 w 962789"/>
              <a:gd name="connsiteY0" fmla="*/ 0 h 982160"/>
              <a:gd name="connsiteX1" fmla="*/ 962789 w 962789"/>
              <a:gd name="connsiteY1" fmla="*/ 0 h 982160"/>
              <a:gd name="connsiteX2" fmla="*/ 962789 w 962789"/>
              <a:gd name="connsiteY2" fmla="*/ 982160 h 982160"/>
              <a:gd name="connsiteX3" fmla="*/ 0 w 962789"/>
              <a:gd name="connsiteY3" fmla="*/ 982160 h 9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789" h="982160">
                <a:moveTo>
                  <a:pt x="0" y="0"/>
                </a:moveTo>
                <a:lnTo>
                  <a:pt x="962789" y="0"/>
                </a:lnTo>
                <a:lnTo>
                  <a:pt x="962789" y="982160"/>
                </a:lnTo>
                <a:lnTo>
                  <a:pt x="0" y="982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010446" y="4828470"/>
            <a:ext cx="1154906" cy="1154906"/>
          </a:xfrm>
          <a:custGeom>
            <a:avLst/>
            <a:gdLst>
              <a:gd name="connsiteX0" fmla="*/ 0 w 987831"/>
              <a:gd name="connsiteY0" fmla="*/ 0 h 987831"/>
              <a:gd name="connsiteX1" fmla="*/ 987831 w 987831"/>
              <a:gd name="connsiteY1" fmla="*/ 0 h 987831"/>
              <a:gd name="connsiteX2" fmla="*/ 987831 w 987831"/>
              <a:gd name="connsiteY2" fmla="*/ 987831 h 987831"/>
              <a:gd name="connsiteX3" fmla="*/ 0 w 987831"/>
              <a:gd name="connsiteY3" fmla="*/ 987831 h 9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31" h="987831">
                <a:moveTo>
                  <a:pt x="0" y="0"/>
                </a:moveTo>
                <a:lnTo>
                  <a:pt x="987831" y="0"/>
                </a:lnTo>
                <a:lnTo>
                  <a:pt x="987831" y="987831"/>
                </a:lnTo>
                <a:lnTo>
                  <a:pt x="0" y="987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756940" y="4837570"/>
            <a:ext cx="1155105" cy="1155105"/>
          </a:xfrm>
          <a:custGeom>
            <a:avLst/>
            <a:gdLst>
              <a:gd name="connsiteX0" fmla="*/ 0 w 988002"/>
              <a:gd name="connsiteY0" fmla="*/ 0 h 988002"/>
              <a:gd name="connsiteX1" fmla="*/ 988002 w 988002"/>
              <a:gd name="connsiteY1" fmla="*/ 0 h 988002"/>
              <a:gd name="connsiteX2" fmla="*/ 988002 w 988002"/>
              <a:gd name="connsiteY2" fmla="*/ 988002 h 988002"/>
              <a:gd name="connsiteX3" fmla="*/ 0 w 988002"/>
              <a:gd name="connsiteY3" fmla="*/ 988002 h 9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002" h="988002">
                <a:moveTo>
                  <a:pt x="0" y="0"/>
                </a:moveTo>
                <a:lnTo>
                  <a:pt x="988002" y="0"/>
                </a:lnTo>
                <a:lnTo>
                  <a:pt x="988002" y="988002"/>
                </a:lnTo>
                <a:lnTo>
                  <a:pt x="0" y="98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678305" y="3094320"/>
            <a:ext cx="1172342" cy="1139158"/>
          </a:xfrm>
          <a:custGeom>
            <a:avLst/>
            <a:gdLst>
              <a:gd name="connsiteX0" fmla="*/ 0 w 1002745"/>
              <a:gd name="connsiteY0" fmla="*/ 0 h 974362"/>
              <a:gd name="connsiteX1" fmla="*/ 1002745 w 1002745"/>
              <a:gd name="connsiteY1" fmla="*/ 0 h 974362"/>
              <a:gd name="connsiteX2" fmla="*/ 1002745 w 1002745"/>
              <a:gd name="connsiteY2" fmla="*/ 974362 h 974362"/>
              <a:gd name="connsiteX3" fmla="*/ 0 w 1002745"/>
              <a:gd name="connsiteY3" fmla="*/ 974362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45" h="974362">
                <a:moveTo>
                  <a:pt x="0" y="0"/>
                </a:moveTo>
                <a:lnTo>
                  <a:pt x="1002745" y="0"/>
                </a:lnTo>
                <a:lnTo>
                  <a:pt x="1002745" y="974362"/>
                </a:lnTo>
                <a:lnTo>
                  <a:pt x="0" y="974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528478" y="1358536"/>
            <a:ext cx="1147424" cy="1147424"/>
          </a:xfrm>
          <a:custGeom>
            <a:avLst/>
            <a:gdLst>
              <a:gd name="connsiteX0" fmla="*/ 0 w 981432"/>
              <a:gd name="connsiteY0" fmla="*/ 0 h 981432"/>
              <a:gd name="connsiteX1" fmla="*/ 981432 w 981432"/>
              <a:gd name="connsiteY1" fmla="*/ 0 h 981432"/>
              <a:gd name="connsiteX2" fmla="*/ 981432 w 981432"/>
              <a:gd name="connsiteY2" fmla="*/ 981432 h 981432"/>
              <a:gd name="connsiteX3" fmla="*/ 0 w 981432"/>
              <a:gd name="connsiteY3" fmla="*/ 981432 h 9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32" h="981432">
                <a:moveTo>
                  <a:pt x="0" y="0"/>
                </a:moveTo>
                <a:lnTo>
                  <a:pt x="981432" y="0"/>
                </a:lnTo>
                <a:lnTo>
                  <a:pt x="981432" y="981432"/>
                </a:lnTo>
                <a:lnTo>
                  <a:pt x="0" y="981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8182651" y="3086524"/>
            <a:ext cx="1153227" cy="1148274"/>
          </a:xfrm>
          <a:custGeom>
            <a:avLst/>
            <a:gdLst>
              <a:gd name="connsiteX0" fmla="*/ 0 w 986396"/>
              <a:gd name="connsiteY0" fmla="*/ 0 h 982159"/>
              <a:gd name="connsiteX1" fmla="*/ 986396 w 986396"/>
              <a:gd name="connsiteY1" fmla="*/ 0 h 982159"/>
              <a:gd name="connsiteX2" fmla="*/ 986396 w 986396"/>
              <a:gd name="connsiteY2" fmla="*/ 982159 h 982159"/>
              <a:gd name="connsiteX3" fmla="*/ 0 w 986396"/>
              <a:gd name="connsiteY3" fmla="*/ 982159 h 9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96" h="982159">
                <a:moveTo>
                  <a:pt x="0" y="0"/>
                </a:moveTo>
                <a:lnTo>
                  <a:pt x="986396" y="0"/>
                </a:lnTo>
                <a:lnTo>
                  <a:pt x="986396" y="982159"/>
                </a:lnTo>
                <a:lnTo>
                  <a:pt x="0" y="982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9039540" y="4844063"/>
            <a:ext cx="1148231" cy="1148232"/>
          </a:xfrm>
          <a:custGeom>
            <a:avLst/>
            <a:gdLst>
              <a:gd name="connsiteX0" fmla="*/ 0 w 982123"/>
              <a:gd name="connsiteY0" fmla="*/ 0 h 982123"/>
              <a:gd name="connsiteX1" fmla="*/ 982123 w 982123"/>
              <a:gd name="connsiteY1" fmla="*/ 0 h 982123"/>
              <a:gd name="connsiteX2" fmla="*/ 982123 w 982123"/>
              <a:gd name="connsiteY2" fmla="*/ 982123 h 982123"/>
              <a:gd name="connsiteX3" fmla="*/ 0 w 982123"/>
              <a:gd name="connsiteY3" fmla="*/ 982123 h 9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23" h="982123">
                <a:moveTo>
                  <a:pt x="0" y="0"/>
                </a:moveTo>
                <a:lnTo>
                  <a:pt x="982123" y="0"/>
                </a:lnTo>
                <a:lnTo>
                  <a:pt x="982123" y="982123"/>
                </a:lnTo>
                <a:lnTo>
                  <a:pt x="0" y="9821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279957" y="4842716"/>
            <a:ext cx="1141541" cy="1133368"/>
          </a:xfrm>
          <a:custGeom>
            <a:avLst/>
            <a:gdLst>
              <a:gd name="connsiteX0" fmla="*/ 0 w 976400"/>
              <a:gd name="connsiteY0" fmla="*/ 0 h 969409"/>
              <a:gd name="connsiteX1" fmla="*/ 976400 w 976400"/>
              <a:gd name="connsiteY1" fmla="*/ 0 h 969409"/>
              <a:gd name="connsiteX2" fmla="*/ 976400 w 976400"/>
              <a:gd name="connsiteY2" fmla="*/ 969409 h 969409"/>
              <a:gd name="connsiteX3" fmla="*/ 0 w 976400"/>
              <a:gd name="connsiteY3" fmla="*/ 969409 h 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400" h="969409">
                <a:moveTo>
                  <a:pt x="0" y="0"/>
                </a:moveTo>
                <a:lnTo>
                  <a:pt x="976400" y="0"/>
                </a:lnTo>
                <a:lnTo>
                  <a:pt x="976400" y="969409"/>
                </a:lnTo>
                <a:lnTo>
                  <a:pt x="0" y="9694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6341354" y="3106344"/>
            <a:ext cx="1139158" cy="1125102"/>
          </a:xfrm>
          <a:custGeom>
            <a:avLst/>
            <a:gdLst>
              <a:gd name="connsiteX0" fmla="*/ 0 w 974361"/>
              <a:gd name="connsiteY0" fmla="*/ 0 h 962339"/>
              <a:gd name="connsiteX1" fmla="*/ 974361 w 974361"/>
              <a:gd name="connsiteY1" fmla="*/ 0 h 962339"/>
              <a:gd name="connsiteX2" fmla="*/ 974361 w 974361"/>
              <a:gd name="connsiteY2" fmla="*/ 962339 h 962339"/>
              <a:gd name="connsiteX3" fmla="*/ 0 w 974361"/>
              <a:gd name="connsiteY3" fmla="*/ 962339 h 9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62339">
                <a:moveTo>
                  <a:pt x="0" y="0"/>
                </a:moveTo>
                <a:lnTo>
                  <a:pt x="974361" y="0"/>
                </a:lnTo>
                <a:lnTo>
                  <a:pt x="974361" y="962339"/>
                </a:lnTo>
                <a:lnTo>
                  <a:pt x="0" y="962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0939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199284" y="1322465"/>
            <a:ext cx="1793433" cy="1793432"/>
          </a:xfrm>
          <a:custGeom>
            <a:avLst/>
            <a:gdLst>
              <a:gd name="connsiteX0" fmla="*/ 896716 w 1793432"/>
              <a:gd name="connsiteY0" fmla="*/ 0 h 1793432"/>
              <a:gd name="connsiteX1" fmla="*/ 1793432 w 1793432"/>
              <a:gd name="connsiteY1" fmla="*/ 896716 h 1793432"/>
              <a:gd name="connsiteX2" fmla="*/ 896716 w 1793432"/>
              <a:gd name="connsiteY2" fmla="*/ 1793432 h 1793432"/>
              <a:gd name="connsiteX3" fmla="*/ 0 w 1793432"/>
              <a:gd name="connsiteY3" fmla="*/ 896716 h 1793432"/>
              <a:gd name="connsiteX4" fmla="*/ 896716 w 1793432"/>
              <a:gd name="connsiteY4" fmla="*/ 0 h 17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432" h="1793432">
                <a:moveTo>
                  <a:pt x="896716" y="0"/>
                </a:moveTo>
                <a:cubicBezTo>
                  <a:pt x="1391959" y="0"/>
                  <a:pt x="1793432" y="401473"/>
                  <a:pt x="1793432" y="896716"/>
                </a:cubicBezTo>
                <a:cubicBezTo>
                  <a:pt x="1793432" y="1391959"/>
                  <a:pt x="1391959" y="1793432"/>
                  <a:pt x="896716" y="1793432"/>
                </a:cubicBezTo>
                <a:cubicBezTo>
                  <a:pt x="401473" y="1793432"/>
                  <a:pt x="0" y="1391959"/>
                  <a:pt x="0" y="896716"/>
                </a:cubicBezTo>
                <a:cubicBezTo>
                  <a:pt x="0" y="401473"/>
                  <a:pt x="401473" y="0"/>
                  <a:pt x="89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xfrm>
            <a:off x="1946608" y="2347583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2"/>
          </p:nvPr>
        </p:nvSpPr>
        <p:spPr>
          <a:xfrm>
            <a:off x="3686622" y="2342210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3"/>
          </p:nvPr>
        </p:nvSpPr>
        <p:spPr>
          <a:xfrm>
            <a:off x="705872" y="4609878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2042501" y="4629466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3379130" y="463191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5530009" y="4073236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7780050" y="4595541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9143962" y="461512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10464395" y="4633672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122899" y="2350012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1"/>
          </p:nvPr>
        </p:nvSpPr>
        <p:spPr>
          <a:xfrm>
            <a:off x="7382887" y="2355385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0357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29098-DB44-9241-A8AB-9E11581695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8016741" cy="6185853"/>
          </a:xfrm>
          <a:custGeom>
            <a:avLst/>
            <a:gdLst>
              <a:gd name="connsiteX0" fmla="*/ 0 w 16029306"/>
              <a:gd name="connsiteY0" fmla="*/ 0 h 12371706"/>
              <a:gd name="connsiteX1" fmla="*/ 15929019 w 16029306"/>
              <a:gd name="connsiteY1" fmla="*/ 0 h 12371706"/>
              <a:gd name="connsiteX2" fmla="*/ 15972978 w 16029306"/>
              <a:gd name="connsiteY2" fmla="*/ 345944 h 12371706"/>
              <a:gd name="connsiteX3" fmla="*/ 16029306 w 16029306"/>
              <a:gd name="connsiteY3" fmla="*/ 1461453 h 12371706"/>
              <a:gd name="connsiteX4" fmla="*/ 5119054 w 16029306"/>
              <a:gd name="connsiteY4" fmla="*/ 12371706 h 12371706"/>
              <a:gd name="connsiteX5" fmla="*/ 389008 w 16029306"/>
              <a:gd name="connsiteY5" fmla="*/ 11295837 h 12371706"/>
              <a:gd name="connsiteX6" fmla="*/ 0 w 16029306"/>
              <a:gd name="connsiteY6" fmla="*/ 11096599 h 1237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9306" h="12371706">
                <a:moveTo>
                  <a:pt x="0" y="0"/>
                </a:moveTo>
                <a:lnTo>
                  <a:pt x="15929019" y="0"/>
                </a:lnTo>
                <a:lnTo>
                  <a:pt x="15972978" y="345944"/>
                </a:lnTo>
                <a:cubicBezTo>
                  <a:pt x="16010225" y="712714"/>
                  <a:pt x="16029306" y="1084856"/>
                  <a:pt x="16029306" y="1461453"/>
                </a:cubicBezTo>
                <a:cubicBezTo>
                  <a:pt x="16029306" y="7487020"/>
                  <a:pt x="11144620" y="12371706"/>
                  <a:pt x="5119054" y="12371706"/>
                </a:cubicBezTo>
                <a:cubicBezTo>
                  <a:pt x="3424363" y="12371706"/>
                  <a:pt x="1819918" y="11985320"/>
                  <a:pt x="389008" y="11295837"/>
                </a:cubicBezTo>
                <a:lnTo>
                  <a:pt x="0" y="110965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94983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D9CD4D-789B-AA48-B041-2690CC0EBE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773789"/>
            <a:ext cx="3580155" cy="5084212"/>
          </a:xfrm>
          <a:custGeom>
            <a:avLst/>
            <a:gdLst>
              <a:gd name="connsiteX0" fmla="*/ 754380 w 7772401"/>
              <a:gd name="connsiteY0" fmla="*/ 0 h 11040533"/>
              <a:gd name="connsiteX1" fmla="*/ 7772401 w 7772401"/>
              <a:gd name="connsiteY1" fmla="*/ 7018020 h 11040533"/>
              <a:gd name="connsiteX2" fmla="*/ 6573833 w 7772401"/>
              <a:gd name="connsiteY2" fmla="*/ 10941862 h 11040533"/>
              <a:gd name="connsiteX3" fmla="*/ 6503666 w 7772401"/>
              <a:gd name="connsiteY3" fmla="*/ 11040533 h 11040533"/>
              <a:gd name="connsiteX4" fmla="*/ 0 w 7772401"/>
              <a:gd name="connsiteY4" fmla="*/ 11040533 h 11040533"/>
              <a:gd name="connsiteX5" fmla="*/ 0 w 7772401"/>
              <a:gd name="connsiteY5" fmla="*/ 40913 h 11040533"/>
              <a:gd name="connsiteX6" fmla="*/ 36829 w 7772401"/>
              <a:gd name="connsiteY6" fmla="*/ 36234 h 11040533"/>
              <a:gd name="connsiteX7" fmla="*/ 754380 w 7772401"/>
              <a:gd name="connsiteY7" fmla="*/ 0 h 1104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401" h="11040533">
                <a:moveTo>
                  <a:pt x="754380" y="0"/>
                </a:moveTo>
                <a:cubicBezTo>
                  <a:pt x="4630326" y="0"/>
                  <a:pt x="7772401" y="3142076"/>
                  <a:pt x="7772401" y="7018020"/>
                </a:cubicBezTo>
                <a:cubicBezTo>
                  <a:pt x="7772401" y="8471499"/>
                  <a:pt x="7330546" y="9821778"/>
                  <a:pt x="6573833" y="10941862"/>
                </a:cubicBezTo>
                <a:lnTo>
                  <a:pt x="6503666" y="11040533"/>
                </a:lnTo>
                <a:lnTo>
                  <a:pt x="0" y="11040533"/>
                </a:lnTo>
                <a:lnTo>
                  <a:pt x="0" y="40913"/>
                </a:lnTo>
                <a:lnTo>
                  <a:pt x="36829" y="36234"/>
                </a:lnTo>
                <a:cubicBezTo>
                  <a:pt x="272754" y="12274"/>
                  <a:pt x="512134" y="0"/>
                  <a:pt x="75438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47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1EE65D-FAD0-614C-A78C-2790366FEB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"/>
            <a:ext cx="3370640" cy="38862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74FAD75-46FB-9B4B-902E-86D470053A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21362" y="2971800"/>
            <a:ext cx="3370640" cy="38862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42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166101" y="0"/>
            <a:ext cx="4486363" cy="477012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5698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29098-DB44-9241-A8AB-9E11581695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8016741" cy="6185853"/>
          </a:xfrm>
          <a:custGeom>
            <a:avLst/>
            <a:gdLst>
              <a:gd name="connsiteX0" fmla="*/ 0 w 16029306"/>
              <a:gd name="connsiteY0" fmla="*/ 0 h 12371706"/>
              <a:gd name="connsiteX1" fmla="*/ 15929019 w 16029306"/>
              <a:gd name="connsiteY1" fmla="*/ 0 h 12371706"/>
              <a:gd name="connsiteX2" fmla="*/ 15972978 w 16029306"/>
              <a:gd name="connsiteY2" fmla="*/ 345944 h 12371706"/>
              <a:gd name="connsiteX3" fmla="*/ 16029306 w 16029306"/>
              <a:gd name="connsiteY3" fmla="*/ 1461453 h 12371706"/>
              <a:gd name="connsiteX4" fmla="*/ 5119054 w 16029306"/>
              <a:gd name="connsiteY4" fmla="*/ 12371706 h 12371706"/>
              <a:gd name="connsiteX5" fmla="*/ 389008 w 16029306"/>
              <a:gd name="connsiteY5" fmla="*/ 11295837 h 12371706"/>
              <a:gd name="connsiteX6" fmla="*/ 0 w 16029306"/>
              <a:gd name="connsiteY6" fmla="*/ 11096599 h 1237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9306" h="12371706">
                <a:moveTo>
                  <a:pt x="0" y="0"/>
                </a:moveTo>
                <a:lnTo>
                  <a:pt x="15929019" y="0"/>
                </a:lnTo>
                <a:lnTo>
                  <a:pt x="15972978" y="345944"/>
                </a:lnTo>
                <a:cubicBezTo>
                  <a:pt x="16010225" y="712714"/>
                  <a:pt x="16029306" y="1084856"/>
                  <a:pt x="16029306" y="1461453"/>
                </a:cubicBezTo>
                <a:cubicBezTo>
                  <a:pt x="16029306" y="7487020"/>
                  <a:pt x="11144620" y="12371706"/>
                  <a:pt x="5119054" y="12371706"/>
                </a:cubicBezTo>
                <a:cubicBezTo>
                  <a:pt x="3424363" y="12371706"/>
                  <a:pt x="1819918" y="11985320"/>
                  <a:pt x="389008" y="11295837"/>
                </a:cubicBezTo>
                <a:lnTo>
                  <a:pt x="0" y="110965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72762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84DE51-8494-014B-A33B-B7CF824010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060576"/>
            <a:ext cx="5522763" cy="4797425"/>
          </a:xfrm>
          <a:custGeom>
            <a:avLst/>
            <a:gdLst>
              <a:gd name="connsiteX0" fmla="*/ 3260726 w 11042650"/>
              <a:gd name="connsiteY0" fmla="*/ 0 h 9594850"/>
              <a:gd name="connsiteX1" fmla="*/ 11042650 w 11042650"/>
              <a:gd name="connsiteY1" fmla="*/ 7781924 h 9594850"/>
              <a:gd name="connsiteX2" fmla="*/ 10884549 w 11042650"/>
              <a:gd name="connsiteY2" fmla="*/ 9350253 h 9594850"/>
              <a:gd name="connsiteX3" fmla="*/ 10828097 w 11042650"/>
              <a:gd name="connsiteY3" fmla="*/ 9594850 h 9594850"/>
              <a:gd name="connsiteX4" fmla="*/ 0 w 11042650"/>
              <a:gd name="connsiteY4" fmla="*/ 9594850 h 9594850"/>
              <a:gd name="connsiteX5" fmla="*/ 0 w 11042650"/>
              <a:gd name="connsiteY5" fmla="*/ 716268 h 9594850"/>
              <a:gd name="connsiteX6" fmla="*/ 231649 w 11042650"/>
              <a:gd name="connsiteY6" fmla="*/ 611542 h 9594850"/>
              <a:gd name="connsiteX7" fmla="*/ 3260726 w 11042650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50" h="9594850">
                <a:moveTo>
                  <a:pt x="3260726" y="0"/>
                </a:moveTo>
                <a:cubicBezTo>
                  <a:pt x="7558565" y="0"/>
                  <a:pt x="11042650" y="3484085"/>
                  <a:pt x="11042650" y="7781924"/>
                </a:cubicBezTo>
                <a:cubicBezTo>
                  <a:pt x="11042650" y="8319154"/>
                  <a:pt x="10988211" y="8843669"/>
                  <a:pt x="10884549" y="9350253"/>
                </a:cubicBezTo>
                <a:lnTo>
                  <a:pt x="10828097" y="9594850"/>
                </a:lnTo>
                <a:lnTo>
                  <a:pt x="0" y="9594850"/>
                </a:lnTo>
                <a:lnTo>
                  <a:pt x="0" y="716268"/>
                </a:lnTo>
                <a:lnTo>
                  <a:pt x="231649" y="611542"/>
                </a:lnTo>
                <a:cubicBezTo>
                  <a:pt x="1162666" y="217755"/>
                  <a:pt x="2186266" y="0"/>
                  <a:pt x="326072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26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wesom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9EBAEB-7815-D840-8308-3FCF512E35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9238" y="2060576"/>
            <a:ext cx="5522762" cy="4797425"/>
          </a:xfrm>
          <a:custGeom>
            <a:avLst/>
            <a:gdLst>
              <a:gd name="connsiteX0" fmla="*/ 7781246 w 11042648"/>
              <a:gd name="connsiteY0" fmla="*/ 0 h 9594850"/>
              <a:gd name="connsiteX1" fmla="*/ 10810058 w 11042648"/>
              <a:gd name="connsiteY1" fmla="*/ 611489 h 9594850"/>
              <a:gd name="connsiteX2" fmla="*/ 11042648 w 11042648"/>
              <a:gd name="connsiteY2" fmla="*/ 716642 h 9594850"/>
              <a:gd name="connsiteX3" fmla="*/ 11042648 w 11042648"/>
              <a:gd name="connsiteY3" fmla="*/ 9594850 h 9594850"/>
              <a:gd name="connsiteX4" fmla="*/ 214728 w 11042648"/>
              <a:gd name="connsiteY4" fmla="*/ 9594850 h 9594850"/>
              <a:gd name="connsiteX5" fmla="*/ 158088 w 11042648"/>
              <a:gd name="connsiteY5" fmla="*/ 9349437 h 9594850"/>
              <a:gd name="connsiteX6" fmla="*/ 0 w 11042648"/>
              <a:gd name="connsiteY6" fmla="*/ 7781245 h 9594850"/>
              <a:gd name="connsiteX7" fmla="*/ 7781246 w 11042648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48" h="9594850">
                <a:moveTo>
                  <a:pt x="7781246" y="0"/>
                </a:moveTo>
                <a:cubicBezTo>
                  <a:pt x="8855612" y="0"/>
                  <a:pt x="9879122" y="217737"/>
                  <a:pt x="10810058" y="611489"/>
                </a:cubicBezTo>
                <a:lnTo>
                  <a:pt x="11042648" y="716642"/>
                </a:lnTo>
                <a:lnTo>
                  <a:pt x="11042648" y="9594850"/>
                </a:lnTo>
                <a:lnTo>
                  <a:pt x="214728" y="9594850"/>
                </a:lnTo>
                <a:lnTo>
                  <a:pt x="158088" y="9349437"/>
                </a:lnTo>
                <a:cubicBezTo>
                  <a:pt x="54435" y="8842897"/>
                  <a:pt x="0" y="8318428"/>
                  <a:pt x="0" y="7781245"/>
                </a:cubicBezTo>
                <a:cubicBezTo>
                  <a:pt x="0" y="3483782"/>
                  <a:pt x="3483782" y="0"/>
                  <a:pt x="778124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03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CE092-5283-EC49-A495-3651BA8838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288138" cy="6858000"/>
          </a:xfrm>
          <a:custGeom>
            <a:avLst/>
            <a:gdLst>
              <a:gd name="connsiteX0" fmla="*/ 1417320 w 12573000"/>
              <a:gd name="connsiteY0" fmla="*/ 0 h 13716000"/>
              <a:gd name="connsiteX1" fmla="*/ 12573000 w 12573000"/>
              <a:gd name="connsiteY1" fmla="*/ 0 h 13716000"/>
              <a:gd name="connsiteX2" fmla="*/ 9144000 w 12573000"/>
              <a:gd name="connsiteY2" fmla="*/ 13716000 h 13716000"/>
              <a:gd name="connsiteX3" fmla="*/ 0 w 12573000"/>
              <a:gd name="connsiteY3" fmla="*/ 13716000 h 13716000"/>
              <a:gd name="connsiteX4" fmla="*/ 0 w 12573000"/>
              <a:gd name="connsiteY4" fmla="*/ 566928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0" h="13716000">
                <a:moveTo>
                  <a:pt x="1417320" y="0"/>
                </a:moveTo>
                <a:lnTo>
                  <a:pt x="12573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566928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374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337AA6A-DC53-C94F-9F52-19CE7BE68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47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D3C9EFD-689D-7445-B3D0-8E5B4817F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723884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11078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760611" y="1334474"/>
            <a:ext cx="3507175" cy="418905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5A1FACE-F275-CA42-9273-256A6C5EB17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741632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4CE6B66-2B65-B24B-BEA8-34D977927FB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41632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567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DC5C121-01C1-1D40-A129-6B11DA11686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165076" y="-1303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7AE3A59-E508-7C44-87EF-0703DA0FD96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165076" y="3621129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30A110A-6B7A-BF4F-BA00-04A5912A9CB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60611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039E5F4-2159-E148-98C3-F5405D8041B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1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788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 Title,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F75584D-9BD5-C546-9129-247A52DAD7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31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ood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7447769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ood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5FDAA9F0-C91F-7441-8616-D18C6533AA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83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D9CD4D-789B-AA48-B041-2690CC0EBE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773789"/>
            <a:ext cx="3580155" cy="5084212"/>
          </a:xfrm>
          <a:custGeom>
            <a:avLst/>
            <a:gdLst>
              <a:gd name="connsiteX0" fmla="*/ 754380 w 7772401"/>
              <a:gd name="connsiteY0" fmla="*/ 0 h 11040533"/>
              <a:gd name="connsiteX1" fmla="*/ 7772401 w 7772401"/>
              <a:gd name="connsiteY1" fmla="*/ 7018020 h 11040533"/>
              <a:gd name="connsiteX2" fmla="*/ 6573833 w 7772401"/>
              <a:gd name="connsiteY2" fmla="*/ 10941862 h 11040533"/>
              <a:gd name="connsiteX3" fmla="*/ 6503666 w 7772401"/>
              <a:gd name="connsiteY3" fmla="*/ 11040533 h 11040533"/>
              <a:gd name="connsiteX4" fmla="*/ 0 w 7772401"/>
              <a:gd name="connsiteY4" fmla="*/ 11040533 h 11040533"/>
              <a:gd name="connsiteX5" fmla="*/ 0 w 7772401"/>
              <a:gd name="connsiteY5" fmla="*/ 40913 h 11040533"/>
              <a:gd name="connsiteX6" fmla="*/ 36829 w 7772401"/>
              <a:gd name="connsiteY6" fmla="*/ 36234 h 11040533"/>
              <a:gd name="connsiteX7" fmla="*/ 754380 w 7772401"/>
              <a:gd name="connsiteY7" fmla="*/ 0 h 1104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401" h="11040533">
                <a:moveTo>
                  <a:pt x="754380" y="0"/>
                </a:moveTo>
                <a:cubicBezTo>
                  <a:pt x="4630326" y="0"/>
                  <a:pt x="7772401" y="3142076"/>
                  <a:pt x="7772401" y="7018020"/>
                </a:cubicBezTo>
                <a:cubicBezTo>
                  <a:pt x="7772401" y="8471499"/>
                  <a:pt x="7330546" y="9821778"/>
                  <a:pt x="6573833" y="10941862"/>
                </a:cubicBezTo>
                <a:lnTo>
                  <a:pt x="6503666" y="11040533"/>
                </a:lnTo>
                <a:lnTo>
                  <a:pt x="0" y="11040533"/>
                </a:lnTo>
                <a:lnTo>
                  <a:pt x="0" y="40913"/>
                </a:lnTo>
                <a:lnTo>
                  <a:pt x="36829" y="36234"/>
                </a:lnTo>
                <a:cubicBezTo>
                  <a:pt x="272754" y="12274"/>
                  <a:pt x="512134" y="0"/>
                  <a:pt x="75438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50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28386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487294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BA9C967-1302-8F49-BB7C-B6AEB3F43D2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462024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283866" y="4037117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872946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F225A10-87F3-7C46-95A5-50036887EE3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462024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0309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7B7C7C-4BF6-1F40-B42D-E617F45D3B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57167" y="0"/>
            <a:ext cx="6834833" cy="6858000"/>
          </a:xfrm>
          <a:custGeom>
            <a:avLst/>
            <a:gdLst>
              <a:gd name="connsiteX0" fmla="*/ 0 w 13666107"/>
              <a:gd name="connsiteY0" fmla="*/ 0 h 13716000"/>
              <a:gd name="connsiteX1" fmla="*/ 7674431 w 13666107"/>
              <a:gd name="connsiteY1" fmla="*/ 0 h 13716000"/>
              <a:gd name="connsiteX2" fmla="*/ 10249579 w 13666107"/>
              <a:gd name="connsiteY2" fmla="*/ 0 h 13716000"/>
              <a:gd name="connsiteX3" fmla="*/ 13666107 w 13666107"/>
              <a:gd name="connsiteY3" fmla="*/ 0 h 13716000"/>
              <a:gd name="connsiteX4" fmla="*/ 13666107 w 13666107"/>
              <a:gd name="connsiteY4" fmla="*/ 13716000 h 13716000"/>
              <a:gd name="connsiteX5" fmla="*/ 7674431 w 13666107"/>
              <a:gd name="connsiteY5" fmla="*/ 13716000 h 13716000"/>
              <a:gd name="connsiteX6" fmla="*/ 3416527 w 1366610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6107" h="13716000">
                <a:moveTo>
                  <a:pt x="0" y="0"/>
                </a:moveTo>
                <a:lnTo>
                  <a:pt x="7674431" y="0"/>
                </a:lnTo>
                <a:lnTo>
                  <a:pt x="10249579" y="0"/>
                </a:lnTo>
                <a:lnTo>
                  <a:pt x="13666107" y="0"/>
                </a:lnTo>
                <a:lnTo>
                  <a:pt x="13666107" y="13716000"/>
                </a:lnTo>
                <a:lnTo>
                  <a:pt x="7674431" y="13716000"/>
                </a:lnTo>
                <a:lnTo>
                  <a:pt x="3416527" y="13716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76071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E0C26B-9E03-634F-9734-784A0DE819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930729"/>
            <a:ext cx="6096000" cy="5927272"/>
          </a:xfrm>
          <a:custGeom>
            <a:avLst/>
            <a:gdLst>
              <a:gd name="connsiteX0" fmla="*/ 7609115 w 12188825"/>
              <a:gd name="connsiteY0" fmla="*/ 0 h 11854543"/>
              <a:gd name="connsiteX1" fmla="*/ 12161767 w 12188825"/>
              <a:gd name="connsiteY1" fmla="*/ 1511662 h 11854543"/>
              <a:gd name="connsiteX2" fmla="*/ 12188825 w 12188825"/>
              <a:gd name="connsiteY2" fmla="*/ 1532925 h 11854543"/>
              <a:gd name="connsiteX3" fmla="*/ 12188825 w 12188825"/>
              <a:gd name="connsiteY3" fmla="*/ 11854543 h 11854543"/>
              <a:gd name="connsiteX4" fmla="*/ 1293812 w 12188825"/>
              <a:gd name="connsiteY4" fmla="*/ 11854543 h 11854543"/>
              <a:gd name="connsiteX5" fmla="*/ 1101597 w 12188825"/>
              <a:gd name="connsiteY5" fmla="*/ 11554716 h 11854543"/>
              <a:gd name="connsiteX6" fmla="*/ 0 w 12188825"/>
              <a:gd name="connsiteY6" fmla="*/ 7609114 h 11854543"/>
              <a:gd name="connsiteX7" fmla="*/ 7609115 w 12188825"/>
              <a:gd name="connsiteY7" fmla="*/ 0 h 11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11854543">
                <a:moveTo>
                  <a:pt x="7609115" y="0"/>
                </a:moveTo>
                <a:cubicBezTo>
                  <a:pt x="9316339" y="0"/>
                  <a:pt x="10892243" y="562242"/>
                  <a:pt x="12161767" y="1511662"/>
                </a:cubicBezTo>
                <a:lnTo>
                  <a:pt x="12188825" y="1532925"/>
                </a:lnTo>
                <a:lnTo>
                  <a:pt x="12188825" y="11854543"/>
                </a:lnTo>
                <a:lnTo>
                  <a:pt x="1293812" y="11854543"/>
                </a:lnTo>
                <a:lnTo>
                  <a:pt x="1101597" y="11554716"/>
                </a:lnTo>
                <a:cubicBezTo>
                  <a:pt x="402552" y="10404241"/>
                  <a:pt x="0" y="9053688"/>
                  <a:pt x="0" y="7609114"/>
                </a:cubicBezTo>
                <a:cubicBezTo>
                  <a:pt x="0" y="3406717"/>
                  <a:pt x="3406716" y="0"/>
                  <a:pt x="7609115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92129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86411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7A93454-83B6-D342-91EA-6D876ABFEFC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63444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6076FDE-2BC0-0A4C-9B82-DAC11045F5A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352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F010FFF-D6DD-3C41-83F6-6BF7FE74317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91706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8885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3626675-F4D7-BB4B-A56A-56617E1E9A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10634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B0880FC-B4BC-9E41-841D-B475BC9409A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47B7D61-43EC-9B49-B82D-A48CF46B6A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10634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380427-19E8-704F-BDBC-07F08187DE6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81366" y="3429000"/>
            <a:ext cx="4229268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84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F7D12A-396D-F84C-8EFE-7B4429A82B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33209" y="3429000"/>
            <a:ext cx="6857797" cy="3429000"/>
          </a:xfrm>
          <a:custGeom>
            <a:avLst/>
            <a:gdLst>
              <a:gd name="connsiteX0" fmla="*/ 6858001 w 13712021"/>
              <a:gd name="connsiteY0" fmla="*/ 0 h 6858000"/>
              <a:gd name="connsiteX1" fmla="*/ 13712021 w 13712021"/>
              <a:gd name="connsiteY1" fmla="*/ 6854020 h 6858000"/>
              <a:gd name="connsiteX2" fmla="*/ 13712021 w 13712021"/>
              <a:gd name="connsiteY2" fmla="*/ 6858000 h 6858000"/>
              <a:gd name="connsiteX3" fmla="*/ 0 w 13712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2021" h="6858000">
                <a:moveTo>
                  <a:pt x="6858001" y="0"/>
                </a:moveTo>
                <a:lnTo>
                  <a:pt x="13712021" y="6854020"/>
                </a:lnTo>
                <a:lnTo>
                  <a:pt x="13712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1264ABB-F766-1748-A231-300CA41053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62107" y="0"/>
            <a:ext cx="3429893" cy="6858000"/>
          </a:xfrm>
          <a:custGeom>
            <a:avLst/>
            <a:gdLst>
              <a:gd name="connsiteX0" fmla="*/ 6858000 w 6858000"/>
              <a:gd name="connsiteY0" fmla="*/ 0 h 13715999"/>
              <a:gd name="connsiteX1" fmla="*/ 6858000 w 6858000"/>
              <a:gd name="connsiteY1" fmla="*/ 13715999 h 13715999"/>
              <a:gd name="connsiteX2" fmla="*/ 6857998 w 6858000"/>
              <a:gd name="connsiteY2" fmla="*/ 13715999 h 13715999"/>
              <a:gd name="connsiteX3" fmla="*/ 0 w 6858000"/>
              <a:gd name="connsiteY3" fmla="*/ 6858000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6858000" y="0"/>
                </a:moveTo>
                <a:lnTo>
                  <a:pt x="6858000" y="13715999"/>
                </a:lnTo>
                <a:lnTo>
                  <a:pt x="6857998" y="13715999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43FD031-8F5B-A244-9A04-2E5093D10F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858793" cy="3429000"/>
          </a:xfrm>
          <a:custGeom>
            <a:avLst/>
            <a:gdLst>
              <a:gd name="connsiteX0" fmla="*/ 0 w 13714012"/>
              <a:gd name="connsiteY0" fmla="*/ 0 h 6858000"/>
              <a:gd name="connsiteX1" fmla="*/ 13714012 w 13714012"/>
              <a:gd name="connsiteY1" fmla="*/ 0 h 6858000"/>
              <a:gd name="connsiteX2" fmla="*/ 13714012 w 13714012"/>
              <a:gd name="connsiteY2" fmla="*/ 1989 h 6858000"/>
              <a:gd name="connsiteX3" fmla="*/ 6858000 w 13714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4012" h="6858000">
                <a:moveTo>
                  <a:pt x="0" y="0"/>
                </a:moveTo>
                <a:lnTo>
                  <a:pt x="13714012" y="0"/>
                </a:lnTo>
                <a:lnTo>
                  <a:pt x="13714012" y="1989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BCEE25-E1DA-814D-B957-16EC0D2E81E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995" y="1"/>
            <a:ext cx="3429893" cy="6858000"/>
          </a:xfrm>
          <a:custGeom>
            <a:avLst/>
            <a:gdLst>
              <a:gd name="connsiteX0" fmla="*/ 0 w 6858000"/>
              <a:gd name="connsiteY0" fmla="*/ 0 h 13715999"/>
              <a:gd name="connsiteX1" fmla="*/ 6858000 w 6858000"/>
              <a:gd name="connsiteY1" fmla="*/ 6858001 h 13715999"/>
              <a:gd name="connsiteX2" fmla="*/ 2 w 6858000"/>
              <a:gd name="connsiteY2" fmla="*/ 13715999 h 13715999"/>
              <a:gd name="connsiteX3" fmla="*/ 0 w 68580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0" y="0"/>
                </a:moveTo>
                <a:lnTo>
                  <a:pt x="6858000" y="6858001"/>
                </a:lnTo>
                <a:lnTo>
                  <a:pt x="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0709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F224E0-F828-CC4B-9D81-799A2EB7A6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11113477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50715 h 6858000"/>
              <a:gd name="connsiteX3" fmla="*/ 11113477 w 12188825"/>
              <a:gd name="connsiteY3" fmla="*/ 6858000 h 6858000"/>
              <a:gd name="connsiteX4" fmla="*/ 0 w 12188825"/>
              <a:gd name="connsiteY4" fmla="*/ 0 h 6858000"/>
              <a:gd name="connsiteX5" fmla="*/ 11113476 w 12188825"/>
              <a:gd name="connsiteY5" fmla="*/ 0 h 6858000"/>
              <a:gd name="connsiteX6" fmla="*/ 11113476 w 12188825"/>
              <a:gd name="connsiteY6" fmla="*/ 6857999 h 6858000"/>
              <a:gd name="connsiteX7" fmla="*/ 0 w 12188825"/>
              <a:gd name="connsiteY7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11113477" y="0"/>
                </a:moveTo>
                <a:lnTo>
                  <a:pt x="12188825" y="0"/>
                </a:lnTo>
                <a:lnTo>
                  <a:pt x="12188825" y="50715"/>
                </a:lnTo>
                <a:lnTo>
                  <a:pt x="11113477" y="6858000"/>
                </a:lnTo>
                <a:close/>
                <a:moveTo>
                  <a:pt x="0" y="0"/>
                </a:moveTo>
                <a:lnTo>
                  <a:pt x="11113476" y="0"/>
                </a:lnTo>
                <a:lnTo>
                  <a:pt x="111134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6070FF-CBBB-9542-82AF-FA550BA7CD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58186" y="1"/>
            <a:ext cx="6633814" cy="6858000"/>
          </a:xfrm>
          <a:custGeom>
            <a:avLst/>
            <a:gdLst>
              <a:gd name="connsiteX0" fmla="*/ 2211200 w 13362609"/>
              <a:gd name="connsiteY0" fmla="*/ 0 h 13715999"/>
              <a:gd name="connsiteX1" fmla="*/ 2911974 w 13362609"/>
              <a:gd name="connsiteY1" fmla="*/ 0 h 13715999"/>
              <a:gd name="connsiteX2" fmla="*/ 8844801 w 13362609"/>
              <a:gd name="connsiteY2" fmla="*/ 0 h 13715999"/>
              <a:gd name="connsiteX3" fmla="*/ 13362609 w 13362609"/>
              <a:gd name="connsiteY3" fmla="*/ 0 h 13715999"/>
              <a:gd name="connsiteX4" fmla="*/ 13362609 w 13362609"/>
              <a:gd name="connsiteY4" fmla="*/ 13715999 h 13715999"/>
              <a:gd name="connsiteX5" fmla="*/ 0 w 13362609"/>
              <a:gd name="connsiteY5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2609" h="13715999">
                <a:moveTo>
                  <a:pt x="2211200" y="0"/>
                </a:moveTo>
                <a:lnTo>
                  <a:pt x="2911974" y="0"/>
                </a:lnTo>
                <a:lnTo>
                  <a:pt x="8844801" y="0"/>
                </a:lnTo>
                <a:lnTo>
                  <a:pt x="13362609" y="0"/>
                </a:lnTo>
                <a:lnTo>
                  <a:pt x="13362609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06216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50463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48954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2226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59937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661901"/>
            <a:ext cx="3776502" cy="236172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851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46173" y="2332939"/>
            <a:ext cx="3757614" cy="2261364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39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1EE65D-FAD0-614C-A78C-2790366FEB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"/>
            <a:ext cx="3370640" cy="3886200"/>
          </a:xfr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74FAD75-46FB-9B4B-902E-86D470053A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21362" y="2971800"/>
            <a:ext cx="3370640" cy="3886200"/>
          </a:xfr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05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85FC83-B7B1-6F4C-A3B4-6BC6DAA8D6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5354"/>
            <a:ext cx="6614794" cy="5822647"/>
          </a:xfrm>
          <a:custGeom>
            <a:avLst/>
            <a:gdLst>
              <a:gd name="connsiteX0" fmla="*/ 7239001 w 14478000"/>
              <a:gd name="connsiteY0" fmla="*/ 0 h 12747522"/>
              <a:gd name="connsiteX1" fmla="*/ 14478000 w 14478000"/>
              <a:gd name="connsiteY1" fmla="*/ 7239000 h 12747522"/>
              <a:gd name="connsiteX2" fmla="*/ 12106340 w 14478000"/>
              <a:gd name="connsiteY2" fmla="*/ 12597439 h 12747522"/>
              <a:gd name="connsiteX3" fmla="*/ 11933078 w 14478000"/>
              <a:gd name="connsiteY3" fmla="*/ 12747522 h 12747522"/>
              <a:gd name="connsiteX4" fmla="*/ 2544922 w 14478000"/>
              <a:gd name="connsiteY4" fmla="*/ 12747522 h 12747522"/>
              <a:gd name="connsiteX5" fmla="*/ 2371660 w 14478000"/>
              <a:gd name="connsiteY5" fmla="*/ 12597439 h 12747522"/>
              <a:gd name="connsiteX6" fmla="*/ 0 w 14478000"/>
              <a:gd name="connsiteY6" fmla="*/ 7239000 h 12747522"/>
              <a:gd name="connsiteX7" fmla="*/ 7239001 w 14478000"/>
              <a:gd name="connsiteY7" fmla="*/ 0 h 127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00" h="12747522">
                <a:moveTo>
                  <a:pt x="7239001" y="0"/>
                </a:moveTo>
                <a:cubicBezTo>
                  <a:pt x="11236989" y="0"/>
                  <a:pt x="14478000" y="3241011"/>
                  <a:pt x="14478000" y="7239000"/>
                </a:cubicBezTo>
                <a:cubicBezTo>
                  <a:pt x="14478000" y="9362932"/>
                  <a:pt x="13563301" y="11273224"/>
                  <a:pt x="12106340" y="12597439"/>
                </a:cubicBezTo>
                <a:lnTo>
                  <a:pt x="11933078" y="12747522"/>
                </a:lnTo>
                <a:lnTo>
                  <a:pt x="2544922" y="12747522"/>
                </a:lnTo>
                <a:lnTo>
                  <a:pt x="2371660" y="12597439"/>
                </a:lnTo>
                <a:cubicBezTo>
                  <a:pt x="914700" y="11273224"/>
                  <a:pt x="0" y="9362932"/>
                  <a:pt x="0" y="7239000"/>
                </a:cubicBezTo>
                <a:cubicBezTo>
                  <a:pt x="0" y="3241011"/>
                  <a:pt x="3241011" y="0"/>
                  <a:pt x="7239001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2886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D97958-0CB4-7E4D-A92B-7B91EA13FF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859786" cy="6857999"/>
          </a:xfrm>
          <a:custGeom>
            <a:avLst/>
            <a:gdLst>
              <a:gd name="connsiteX0" fmla="*/ 0 w 13715998"/>
              <a:gd name="connsiteY0" fmla="*/ 0 h 13715998"/>
              <a:gd name="connsiteX1" fmla="*/ 13715998 w 13715998"/>
              <a:gd name="connsiteY1" fmla="*/ 0 h 13715998"/>
              <a:gd name="connsiteX2" fmla="*/ 0 w 13715998"/>
              <a:gd name="connsiteY2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5998" h="13715998">
                <a:moveTo>
                  <a:pt x="0" y="0"/>
                </a:moveTo>
                <a:lnTo>
                  <a:pt x="13715998" y="0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1483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60FF781-8F88-A949-A7F2-9EAAF1EA1F7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0" y="1"/>
            <a:ext cx="5251456" cy="29509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CEC358C-E9A2-AB47-A19D-68ED8206DF0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940544" y="3907052"/>
            <a:ext cx="5251456" cy="295094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31636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6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2021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014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9250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xec C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86282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5139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oking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072E668-7E47-4DB8-ABEC-53D5D748F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2901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CF0867-9C9D-4BF8-8AF4-BC560C7CAF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4864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101154-7189-43AE-83E5-0EA41C0479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6826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183616-84B1-4162-A8B7-DADA416E06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8790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E686-F122-4AEB-9552-807B477CFB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92901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69A20F-279B-4624-8846-6D9E29D45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4864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00BEA-4113-4CD0-B065-028DAF34B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6826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41DD968-BDF0-4357-9349-477CC4554F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28790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3867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ood D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2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7605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612" y="3693258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605" y="3693257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3640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oo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4904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9196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 dirty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4973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Foo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6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49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166101" y="0"/>
            <a:ext cx="4486363" cy="477012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2457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9786" cy="685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7227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38DDB8-2D29-2848-AC99-392C88CC2A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34354" y="0"/>
            <a:ext cx="5757647" cy="6858000"/>
          </a:xfrm>
          <a:custGeom>
            <a:avLst/>
            <a:gdLst>
              <a:gd name="connsiteX0" fmla="*/ 5586999 w 11512295"/>
              <a:gd name="connsiteY0" fmla="*/ 0 h 13715999"/>
              <a:gd name="connsiteX1" fmla="*/ 11512295 w 11512295"/>
              <a:gd name="connsiteY1" fmla="*/ 0 h 13715999"/>
              <a:gd name="connsiteX2" fmla="*/ 11512295 w 11512295"/>
              <a:gd name="connsiteY2" fmla="*/ 13715999 h 13715999"/>
              <a:gd name="connsiteX3" fmla="*/ 0 w 11512295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2295" h="13715999">
                <a:moveTo>
                  <a:pt x="5586999" y="0"/>
                </a:moveTo>
                <a:lnTo>
                  <a:pt x="11512295" y="0"/>
                </a:lnTo>
                <a:lnTo>
                  <a:pt x="1151229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bg1">
                    <a:lumMod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6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esta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08330" y="1404259"/>
            <a:ext cx="8975340" cy="2710542"/>
          </a:xfrm>
          <a:prstGeom prst="snip2DiagRect">
            <a:avLst>
              <a:gd name="adj1" fmla="val 0"/>
              <a:gd name="adj2" fmla="val 2956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714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ack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7F8367-D5F4-481C-BEB1-795215C948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3266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A3984D3-BF65-6741-BE4E-1198CDAFCA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2720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962A257-1188-7E4B-BF31-87610B617E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9475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A9BD05-60B4-9748-9FF1-BEA796689C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86229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AE3617C-E7BC-0542-8C4D-2177F2798C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52984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701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288D174-A246-C141-8D51-930B9CA3EB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6AC126-A4AB-D645-9ACC-9877548C2A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1438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D9C819-C5F5-D141-B11E-3A3A70971D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82265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0834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F69B0D4-7E26-1F4B-A79E-B3269B585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7236402" cy="6858001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1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70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84DE51-8494-014B-A33B-B7CF824010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060576"/>
            <a:ext cx="5522763" cy="4797425"/>
          </a:xfrm>
          <a:custGeom>
            <a:avLst/>
            <a:gdLst>
              <a:gd name="connsiteX0" fmla="*/ 3260726 w 11042650"/>
              <a:gd name="connsiteY0" fmla="*/ 0 h 9594850"/>
              <a:gd name="connsiteX1" fmla="*/ 11042650 w 11042650"/>
              <a:gd name="connsiteY1" fmla="*/ 7781924 h 9594850"/>
              <a:gd name="connsiteX2" fmla="*/ 10884549 w 11042650"/>
              <a:gd name="connsiteY2" fmla="*/ 9350253 h 9594850"/>
              <a:gd name="connsiteX3" fmla="*/ 10828097 w 11042650"/>
              <a:gd name="connsiteY3" fmla="*/ 9594850 h 9594850"/>
              <a:gd name="connsiteX4" fmla="*/ 0 w 11042650"/>
              <a:gd name="connsiteY4" fmla="*/ 9594850 h 9594850"/>
              <a:gd name="connsiteX5" fmla="*/ 0 w 11042650"/>
              <a:gd name="connsiteY5" fmla="*/ 716268 h 9594850"/>
              <a:gd name="connsiteX6" fmla="*/ 231649 w 11042650"/>
              <a:gd name="connsiteY6" fmla="*/ 611542 h 9594850"/>
              <a:gd name="connsiteX7" fmla="*/ 3260726 w 11042650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50" h="9594850">
                <a:moveTo>
                  <a:pt x="3260726" y="0"/>
                </a:moveTo>
                <a:cubicBezTo>
                  <a:pt x="7558565" y="0"/>
                  <a:pt x="11042650" y="3484085"/>
                  <a:pt x="11042650" y="7781924"/>
                </a:cubicBezTo>
                <a:cubicBezTo>
                  <a:pt x="11042650" y="8319154"/>
                  <a:pt x="10988211" y="8843669"/>
                  <a:pt x="10884549" y="9350253"/>
                </a:cubicBezTo>
                <a:lnTo>
                  <a:pt x="10828097" y="9594850"/>
                </a:lnTo>
                <a:lnTo>
                  <a:pt x="0" y="9594850"/>
                </a:lnTo>
                <a:lnTo>
                  <a:pt x="0" y="716268"/>
                </a:lnTo>
                <a:lnTo>
                  <a:pt x="231649" y="611542"/>
                </a:lnTo>
                <a:cubicBezTo>
                  <a:pt x="1162666" y="217755"/>
                  <a:pt x="2186266" y="0"/>
                  <a:pt x="326072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27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esom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9EBAEB-7815-D840-8308-3FCF512E35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9238" y="2060576"/>
            <a:ext cx="5522762" cy="4797425"/>
          </a:xfrm>
          <a:custGeom>
            <a:avLst/>
            <a:gdLst>
              <a:gd name="connsiteX0" fmla="*/ 7781246 w 11042648"/>
              <a:gd name="connsiteY0" fmla="*/ 0 h 9594850"/>
              <a:gd name="connsiteX1" fmla="*/ 10810058 w 11042648"/>
              <a:gd name="connsiteY1" fmla="*/ 611489 h 9594850"/>
              <a:gd name="connsiteX2" fmla="*/ 11042648 w 11042648"/>
              <a:gd name="connsiteY2" fmla="*/ 716642 h 9594850"/>
              <a:gd name="connsiteX3" fmla="*/ 11042648 w 11042648"/>
              <a:gd name="connsiteY3" fmla="*/ 9594850 h 9594850"/>
              <a:gd name="connsiteX4" fmla="*/ 214728 w 11042648"/>
              <a:gd name="connsiteY4" fmla="*/ 9594850 h 9594850"/>
              <a:gd name="connsiteX5" fmla="*/ 158088 w 11042648"/>
              <a:gd name="connsiteY5" fmla="*/ 9349437 h 9594850"/>
              <a:gd name="connsiteX6" fmla="*/ 0 w 11042648"/>
              <a:gd name="connsiteY6" fmla="*/ 7781245 h 9594850"/>
              <a:gd name="connsiteX7" fmla="*/ 7781246 w 11042648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48" h="9594850">
                <a:moveTo>
                  <a:pt x="7781246" y="0"/>
                </a:moveTo>
                <a:cubicBezTo>
                  <a:pt x="8855612" y="0"/>
                  <a:pt x="9879122" y="217737"/>
                  <a:pt x="10810058" y="611489"/>
                </a:cubicBezTo>
                <a:lnTo>
                  <a:pt x="11042648" y="716642"/>
                </a:lnTo>
                <a:lnTo>
                  <a:pt x="11042648" y="9594850"/>
                </a:lnTo>
                <a:lnTo>
                  <a:pt x="214728" y="9594850"/>
                </a:lnTo>
                <a:lnTo>
                  <a:pt x="158088" y="9349437"/>
                </a:lnTo>
                <a:cubicBezTo>
                  <a:pt x="54435" y="8842897"/>
                  <a:pt x="0" y="8318428"/>
                  <a:pt x="0" y="7781245"/>
                </a:cubicBezTo>
                <a:cubicBezTo>
                  <a:pt x="0" y="3483782"/>
                  <a:pt x="3483782" y="0"/>
                  <a:pt x="778124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16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CE092-5283-EC49-A495-3651BA8838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288138" cy="6858000"/>
          </a:xfrm>
          <a:custGeom>
            <a:avLst/>
            <a:gdLst>
              <a:gd name="connsiteX0" fmla="*/ 1417320 w 12573000"/>
              <a:gd name="connsiteY0" fmla="*/ 0 h 13716000"/>
              <a:gd name="connsiteX1" fmla="*/ 12573000 w 12573000"/>
              <a:gd name="connsiteY1" fmla="*/ 0 h 13716000"/>
              <a:gd name="connsiteX2" fmla="*/ 9144000 w 12573000"/>
              <a:gd name="connsiteY2" fmla="*/ 13716000 h 13716000"/>
              <a:gd name="connsiteX3" fmla="*/ 0 w 12573000"/>
              <a:gd name="connsiteY3" fmla="*/ 13716000 h 13716000"/>
              <a:gd name="connsiteX4" fmla="*/ 0 w 12573000"/>
              <a:gd name="connsiteY4" fmla="*/ 566928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0" h="13716000">
                <a:moveTo>
                  <a:pt x="1417320" y="0"/>
                </a:moveTo>
                <a:lnTo>
                  <a:pt x="12573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566928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5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337AA6A-DC53-C94F-9F52-19CE7BE68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746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D3C9EFD-689D-7445-B3D0-8E5B4817F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723884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8923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760611" y="1334474"/>
            <a:ext cx="3507175" cy="418905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5A1FACE-F275-CA42-9273-256A6C5EB17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741632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4CE6B66-2B65-B24B-BEA8-34D977927FB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41632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92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DC5C121-01C1-1D40-A129-6B11DA11686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165076" y="-1303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7AE3A59-E508-7C44-87EF-0703DA0FD96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165076" y="3621129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30A110A-6B7A-BF4F-BA00-04A5912A9CB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60611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039E5F4-2159-E148-98C3-F5405D8041B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1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162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itle,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F75584D-9BD5-C546-9129-247A52DAD7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70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d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7447769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d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5FDAA9F0-C91F-7441-8616-D18C6533AA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8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29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28386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487294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BA9C967-1302-8F49-BB7C-B6AEB3F43D2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462024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283866" y="4037117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872946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F225A10-87F3-7C46-95A5-50036887EE3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462024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3376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7B7C7C-4BF6-1F40-B42D-E617F45D3B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57167" y="0"/>
            <a:ext cx="6834833" cy="6858000"/>
          </a:xfrm>
          <a:custGeom>
            <a:avLst/>
            <a:gdLst>
              <a:gd name="connsiteX0" fmla="*/ 0 w 13666107"/>
              <a:gd name="connsiteY0" fmla="*/ 0 h 13716000"/>
              <a:gd name="connsiteX1" fmla="*/ 7674431 w 13666107"/>
              <a:gd name="connsiteY1" fmla="*/ 0 h 13716000"/>
              <a:gd name="connsiteX2" fmla="*/ 10249579 w 13666107"/>
              <a:gd name="connsiteY2" fmla="*/ 0 h 13716000"/>
              <a:gd name="connsiteX3" fmla="*/ 13666107 w 13666107"/>
              <a:gd name="connsiteY3" fmla="*/ 0 h 13716000"/>
              <a:gd name="connsiteX4" fmla="*/ 13666107 w 13666107"/>
              <a:gd name="connsiteY4" fmla="*/ 13716000 h 13716000"/>
              <a:gd name="connsiteX5" fmla="*/ 7674431 w 13666107"/>
              <a:gd name="connsiteY5" fmla="*/ 13716000 h 13716000"/>
              <a:gd name="connsiteX6" fmla="*/ 3416527 w 13666107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6107" h="13716000">
                <a:moveTo>
                  <a:pt x="0" y="0"/>
                </a:moveTo>
                <a:lnTo>
                  <a:pt x="7674431" y="0"/>
                </a:lnTo>
                <a:lnTo>
                  <a:pt x="10249579" y="0"/>
                </a:lnTo>
                <a:lnTo>
                  <a:pt x="13666107" y="0"/>
                </a:lnTo>
                <a:lnTo>
                  <a:pt x="13666107" y="13716000"/>
                </a:lnTo>
                <a:lnTo>
                  <a:pt x="7674431" y="13716000"/>
                </a:lnTo>
                <a:lnTo>
                  <a:pt x="3416527" y="13716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157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CE092-5283-EC49-A495-3651BA8838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288138" cy="6858000"/>
          </a:xfrm>
          <a:custGeom>
            <a:avLst/>
            <a:gdLst>
              <a:gd name="connsiteX0" fmla="*/ 1417320 w 12573000"/>
              <a:gd name="connsiteY0" fmla="*/ 0 h 13716000"/>
              <a:gd name="connsiteX1" fmla="*/ 12573000 w 12573000"/>
              <a:gd name="connsiteY1" fmla="*/ 0 h 13716000"/>
              <a:gd name="connsiteX2" fmla="*/ 9144000 w 12573000"/>
              <a:gd name="connsiteY2" fmla="*/ 13716000 h 13716000"/>
              <a:gd name="connsiteX3" fmla="*/ 0 w 12573000"/>
              <a:gd name="connsiteY3" fmla="*/ 13716000 h 13716000"/>
              <a:gd name="connsiteX4" fmla="*/ 0 w 12573000"/>
              <a:gd name="connsiteY4" fmla="*/ 566928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0" h="13716000">
                <a:moveTo>
                  <a:pt x="1417320" y="0"/>
                </a:moveTo>
                <a:lnTo>
                  <a:pt x="12573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566928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31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E0C26B-9E03-634F-9734-784A0DE819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1" y="930729"/>
            <a:ext cx="6096000" cy="5927272"/>
          </a:xfrm>
          <a:custGeom>
            <a:avLst/>
            <a:gdLst>
              <a:gd name="connsiteX0" fmla="*/ 7609115 w 12188825"/>
              <a:gd name="connsiteY0" fmla="*/ 0 h 11854543"/>
              <a:gd name="connsiteX1" fmla="*/ 12161767 w 12188825"/>
              <a:gd name="connsiteY1" fmla="*/ 1511662 h 11854543"/>
              <a:gd name="connsiteX2" fmla="*/ 12188825 w 12188825"/>
              <a:gd name="connsiteY2" fmla="*/ 1532925 h 11854543"/>
              <a:gd name="connsiteX3" fmla="*/ 12188825 w 12188825"/>
              <a:gd name="connsiteY3" fmla="*/ 11854543 h 11854543"/>
              <a:gd name="connsiteX4" fmla="*/ 1293812 w 12188825"/>
              <a:gd name="connsiteY4" fmla="*/ 11854543 h 11854543"/>
              <a:gd name="connsiteX5" fmla="*/ 1101597 w 12188825"/>
              <a:gd name="connsiteY5" fmla="*/ 11554716 h 11854543"/>
              <a:gd name="connsiteX6" fmla="*/ 0 w 12188825"/>
              <a:gd name="connsiteY6" fmla="*/ 7609114 h 11854543"/>
              <a:gd name="connsiteX7" fmla="*/ 7609115 w 12188825"/>
              <a:gd name="connsiteY7" fmla="*/ 0 h 1185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11854543">
                <a:moveTo>
                  <a:pt x="7609115" y="0"/>
                </a:moveTo>
                <a:cubicBezTo>
                  <a:pt x="9316339" y="0"/>
                  <a:pt x="10892243" y="562242"/>
                  <a:pt x="12161767" y="1511662"/>
                </a:cubicBezTo>
                <a:lnTo>
                  <a:pt x="12188825" y="1532925"/>
                </a:lnTo>
                <a:lnTo>
                  <a:pt x="12188825" y="11854543"/>
                </a:lnTo>
                <a:lnTo>
                  <a:pt x="1293812" y="11854543"/>
                </a:lnTo>
                <a:lnTo>
                  <a:pt x="1101597" y="11554716"/>
                </a:lnTo>
                <a:cubicBezTo>
                  <a:pt x="402552" y="10404241"/>
                  <a:pt x="0" y="9053688"/>
                  <a:pt x="0" y="7609114"/>
                </a:cubicBezTo>
                <a:cubicBezTo>
                  <a:pt x="0" y="3406717"/>
                  <a:pt x="3406716" y="0"/>
                  <a:pt x="7609115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7756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 o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86411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7A93454-83B6-D342-91EA-6D876ABFEFC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63444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6076FDE-2BC0-0A4C-9B82-DAC11045F5A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352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F010FFF-D6DD-3C41-83F6-6BF7FE74317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917067" y="3776473"/>
            <a:ext cx="2423791" cy="142613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313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43626675-F4D7-BB4B-A56A-56617E1E9A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10634" y="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FB0880FC-B4BC-9E41-841D-B475BC9409A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47B7D61-43EC-9B49-B82D-A48CF46B6A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10634" y="3429000"/>
            <a:ext cx="3981366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380427-19E8-704F-BDBC-07F08187DE6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981366" y="3429000"/>
            <a:ext cx="4229268" cy="3429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288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F7D12A-396D-F84C-8EFE-7B4429A82B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33209" y="3429000"/>
            <a:ext cx="6857797" cy="3429000"/>
          </a:xfrm>
          <a:custGeom>
            <a:avLst/>
            <a:gdLst>
              <a:gd name="connsiteX0" fmla="*/ 6858001 w 13712021"/>
              <a:gd name="connsiteY0" fmla="*/ 0 h 6858000"/>
              <a:gd name="connsiteX1" fmla="*/ 13712021 w 13712021"/>
              <a:gd name="connsiteY1" fmla="*/ 6854020 h 6858000"/>
              <a:gd name="connsiteX2" fmla="*/ 13712021 w 13712021"/>
              <a:gd name="connsiteY2" fmla="*/ 6858000 h 6858000"/>
              <a:gd name="connsiteX3" fmla="*/ 0 w 137120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2021" h="6858000">
                <a:moveTo>
                  <a:pt x="6858001" y="0"/>
                </a:moveTo>
                <a:lnTo>
                  <a:pt x="13712021" y="6854020"/>
                </a:lnTo>
                <a:lnTo>
                  <a:pt x="137120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1264ABB-F766-1748-A231-300CA41053E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62107" y="0"/>
            <a:ext cx="3429893" cy="6858000"/>
          </a:xfrm>
          <a:custGeom>
            <a:avLst/>
            <a:gdLst>
              <a:gd name="connsiteX0" fmla="*/ 6858000 w 6858000"/>
              <a:gd name="connsiteY0" fmla="*/ 0 h 13715999"/>
              <a:gd name="connsiteX1" fmla="*/ 6858000 w 6858000"/>
              <a:gd name="connsiteY1" fmla="*/ 13715999 h 13715999"/>
              <a:gd name="connsiteX2" fmla="*/ 6857998 w 6858000"/>
              <a:gd name="connsiteY2" fmla="*/ 13715999 h 13715999"/>
              <a:gd name="connsiteX3" fmla="*/ 0 w 6858000"/>
              <a:gd name="connsiteY3" fmla="*/ 6858000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6858000" y="0"/>
                </a:moveTo>
                <a:lnTo>
                  <a:pt x="6858000" y="13715999"/>
                </a:lnTo>
                <a:lnTo>
                  <a:pt x="6857998" y="13715999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43FD031-8F5B-A244-9A04-2E5093D10F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858793" cy="3429000"/>
          </a:xfrm>
          <a:custGeom>
            <a:avLst/>
            <a:gdLst>
              <a:gd name="connsiteX0" fmla="*/ 0 w 13714012"/>
              <a:gd name="connsiteY0" fmla="*/ 0 h 6858000"/>
              <a:gd name="connsiteX1" fmla="*/ 13714012 w 13714012"/>
              <a:gd name="connsiteY1" fmla="*/ 0 h 6858000"/>
              <a:gd name="connsiteX2" fmla="*/ 13714012 w 13714012"/>
              <a:gd name="connsiteY2" fmla="*/ 1989 h 6858000"/>
              <a:gd name="connsiteX3" fmla="*/ 6858000 w 137140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4012" h="6858000">
                <a:moveTo>
                  <a:pt x="0" y="0"/>
                </a:moveTo>
                <a:lnTo>
                  <a:pt x="13714012" y="0"/>
                </a:lnTo>
                <a:lnTo>
                  <a:pt x="13714012" y="1989"/>
                </a:lnTo>
                <a:lnTo>
                  <a:pt x="6858000" y="6858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BCEE25-E1DA-814D-B957-16EC0D2E81E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995" y="1"/>
            <a:ext cx="3429893" cy="6858000"/>
          </a:xfrm>
          <a:custGeom>
            <a:avLst/>
            <a:gdLst>
              <a:gd name="connsiteX0" fmla="*/ 0 w 6858000"/>
              <a:gd name="connsiteY0" fmla="*/ 0 h 13715999"/>
              <a:gd name="connsiteX1" fmla="*/ 6858000 w 6858000"/>
              <a:gd name="connsiteY1" fmla="*/ 6858001 h 13715999"/>
              <a:gd name="connsiteX2" fmla="*/ 2 w 6858000"/>
              <a:gd name="connsiteY2" fmla="*/ 13715999 h 13715999"/>
              <a:gd name="connsiteX3" fmla="*/ 0 w 68580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3715999">
                <a:moveTo>
                  <a:pt x="0" y="0"/>
                </a:moveTo>
                <a:lnTo>
                  <a:pt x="6858000" y="6858001"/>
                </a:lnTo>
                <a:lnTo>
                  <a:pt x="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4149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F224E0-F828-CC4B-9D81-799A2EB7A6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11113477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50715 h 6858000"/>
              <a:gd name="connsiteX3" fmla="*/ 11113477 w 12188825"/>
              <a:gd name="connsiteY3" fmla="*/ 6858000 h 6858000"/>
              <a:gd name="connsiteX4" fmla="*/ 0 w 12188825"/>
              <a:gd name="connsiteY4" fmla="*/ 0 h 6858000"/>
              <a:gd name="connsiteX5" fmla="*/ 11113476 w 12188825"/>
              <a:gd name="connsiteY5" fmla="*/ 0 h 6858000"/>
              <a:gd name="connsiteX6" fmla="*/ 11113476 w 12188825"/>
              <a:gd name="connsiteY6" fmla="*/ 6857999 h 6858000"/>
              <a:gd name="connsiteX7" fmla="*/ 0 w 12188825"/>
              <a:gd name="connsiteY7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11113477" y="0"/>
                </a:moveTo>
                <a:lnTo>
                  <a:pt x="12188825" y="0"/>
                </a:lnTo>
                <a:lnTo>
                  <a:pt x="12188825" y="50715"/>
                </a:lnTo>
                <a:lnTo>
                  <a:pt x="11113477" y="6858000"/>
                </a:lnTo>
                <a:close/>
                <a:moveTo>
                  <a:pt x="0" y="0"/>
                </a:moveTo>
                <a:lnTo>
                  <a:pt x="11113476" y="0"/>
                </a:lnTo>
                <a:lnTo>
                  <a:pt x="1111347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6070FF-CBBB-9542-82AF-FA550BA7CD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58186" y="1"/>
            <a:ext cx="6633814" cy="6858000"/>
          </a:xfrm>
          <a:custGeom>
            <a:avLst/>
            <a:gdLst>
              <a:gd name="connsiteX0" fmla="*/ 2211200 w 13362609"/>
              <a:gd name="connsiteY0" fmla="*/ 0 h 13715999"/>
              <a:gd name="connsiteX1" fmla="*/ 2911974 w 13362609"/>
              <a:gd name="connsiteY1" fmla="*/ 0 h 13715999"/>
              <a:gd name="connsiteX2" fmla="*/ 8844801 w 13362609"/>
              <a:gd name="connsiteY2" fmla="*/ 0 h 13715999"/>
              <a:gd name="connsiteX3" fmla="*/ 13362609 w 13362609"/>
              <a:gd name="connsiteY3" fmla="*/ 0 h 13715999"/>
              <a:gd name="connsiteX4" fmla="*/ 13362609 w 13362609"/>
              <a:gd name="connsiteY4" fmla="*/ 13715999 h 13715999"/>
              <a:gd name="connsiteX5" fmla="*/ 0 w 13362609"/>
              <a:gd name="connsiteY5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2609" h="13715999">
                <a:moveTo>
                  <a:pt x="2211200" y="0"/>
                </a:moveTo>
                <a:lnTo>
                  <a:pt x="2911974" y="0"/>
                </a:lnTo>
                <a:lnTo>
                  <a:pt x="8844801" y="0"/>
                </a:lnTo>
                <a:lnTo>
                  <a:pt x="13362609" y="0"/>
                </a:lnTo>
                <a:lnTo>
                  <a:pt x="13362609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4005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7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5150463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8"/>
          </p:nvPr>
        </p:nvSpPr>
        <p:spPr>
          <a:xfrm>
            <a:off x="848954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1822267" y="2111479"/>
            <a:ext cx="1889253" cy="3290341"/>
          </a:xfrm>
          <a:custGeom>
            <a:avLst/>
            <a:gdLst>
              <a:gd name="connsiteX0" fmla="*/ 61439 w 3725838"/>
              <a:gd name="connsiteY0" fmla="*/ 0 h 6523629"/>
              <a:gd name="connsiteX1" fmla="*/ 3664399 w 3725838"/>
              <a:gd name="connsiteY1" fmla="*/ 0 h 6523629"/>
              <a:gd name="connsiteX2" fmla="*/ 3725838 w 3725838"/>
              <a:gd name="connsiteY2" fmla="*/ 61439 h 6523629"/>
              <a:gd name="connsiteX3" fmla="*/ 3725838 w 3725838"/>
              <a:gd name="connsiteY3" fmla="*/ 6462190 h 6523629"/>
              <a:gd name="connsiteX4" fmla="*/ 3664399 w 3725838"/>
              <a:gd name="connsiteY4" fmla="*/ 6523629 h 6523629"/>
              <a:gd name="connsiteX5" fmla="*/ 61439 w 3725838"/>
              <a:gd name="connsiteY5" fmla="*/ 6523629 h 6523629"/>
              <a:gd name="connsiteX6" fmla="*/ 0 w 3725838"/>
              <a:gd name="connsiteY6" fmla="*/ 6462190 h 6523629"/>
              <a:gd name="connsiteX7" fmla="*/ 0 w 3725838"/>
              <a:gd name="connsiteY7" fmla="*/ 61439 h 6523629"/>
              <a:gd name="connsiteX8" fmla="*/ 61439 w 3725838"/>
              <a:gd name="connsiteY8" fmla="*/ 0 h 652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838" h="6523629">
                <a:moveTo>
                  <a:pt x="61439" y="0"/>
                </a:moveTo>
                <a:lnTo>
                  <a:pt x="3664399" y="0"/>
                </a:lnTo>
                <a:cubicBezTo>
                  <a:pt x="3698331" y="0"/>
                  <a:pt x="3725838" y="27507"/>
                  <a:pt x="3725838" y="61439"/>
                </a:cubicBezTo>
                <a:lnTo>
                  <a:pt x="3725838" y="6462190"/>
                </a:lnTo>
                <a:cubicBezTo>
                  <a:pt x="3725838" y="6496122"/>
                  <a:pt x="3698331" y="6523629"/>
                  <a:pt x="3664399" y="6523629"/>
                </a:cubicBezTo>
                <a:lnTo>
                  <a:pt x="61439" y="6523629"/>
                </a:lnTo>
                <a:cubicBezTo>
                  <a:pt x="27507" y="6523629"/>
                  <a:pt x="0" y="6496122"/>
                  <a:pt x="0" y="6462190"/>
                </a:cubicBezTo>
                <a:lnTo>
                  <a:pt x="0" y="61439"/>
                </a:lnTo>
                <a:cubicBezTo>
                  <a:pt x="0" y="27507"/>
                  <a:pt x="27507" y="0"/>
                  <a:pt x="61439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1032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864533" y="2661901"/>
            <a:ext cx="3776502" cy="2361725"/>
          </a:xfr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36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04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Ap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46173" y="2332939"/>
            <a:ext cx="3757614" cy="2261364"/>
          </a:xfrm>
          <a:solidFill>
            <a:schemeClr val="bg1">
              <a:lumMod val="9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894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00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85FC83-B7B1-6F4C-A3B4-6BC6DAA8D6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5354"/>
            <a:ext cx="6614794" cy="5822647"/>
          </a:xfrm>
          <a:custGeom>
            <a:avLst/>
            <a:gdLst>
              <a:gd name="connsiteX0" fmla="*/ 7239001 w 14478000"/>
              <a:gd name="connsiteY0" fmla="*/ 0 h 12747522"/>
              <a:gd name="connsiteX1" fmla="*/ 14478000 w 14478000"/>
              <a:gd name="connsiteY1" fmla="*/ 7239000 h 12747522"/>
              <a:gd name="connsiteX2" fmla="*/ 12106340 w 14478000"/>
              <a:gd name="connsiteY2" fmla="*/ 12597439 h 12747522"/>
              <a:gd name="connsiteX3" fmla="*/ 11933078 w 14478000"/>
              <a:gd name="connsiteY3" fmla="*/ 12747522 h 12747522"/>
              <a:gd name="connsiteX4" fmla="*/ 2544922 w 14478000"/>
              <a:gd name="connsiteY4" fmla="*/ 12747522 h 12747522"/>
              <a:gd name="connsiteX5" fmla="*/ 2371660 w 14478000"/>
              <a:gd name="connsiteY5" fmla="*/ 12597439 h 12747522"/>
              <a:gd name="connsiteX6" fmla="*/ 0 w 14478000"/>
              <a:gd name="connsiteY6" fmla="*/ 7239000 h 12747522"/>
              <a:gd name="connsiteX7" fmla="*/ 7239001 w 14478000"/>
              <a:gd name="connsiteY7" fmla="*/ 0 h 127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00" h="12747522">
                <a:moveTo>
                  <a:pt x="7239001" y="0"/>
                </a:moveTo>
                <a:cubicBezTo>
                  <a:pt x="11236989" y="0"/>
                  <a:pt x="14478000" y="3241011"/>
                  <a:pt x="14478000" y="7239000"/>
                </a:cubicBezTo>
                <a:cubicBezTo>
                  <a:pt x="14478000" y="9362932"/>
                  <a:pt x="13563301" y="11273224"/>
                  <a:pt x="12106340" y="12597439"/>
                </a:cubicBezTo>
                <a:lnTo>
                  <a:pt x="11933078" y="12747522"/>
                </a:lnTo>
                <a:lnTo>
                  <a:pt x="2544922" y="12747522"/>
                </a:lnTo>
                <a:lnTo>
                  <a:pt x="2371660" y="12597439"/>
                </a:lnTo>
                <a:cubicBezTo>
                  <a:pt x="914700" y="11273224"/>
                  <a:pt x="0" y="9362932"/>
                  <a:pt x="0" y="7239000"/>
                </a:cubicBezTo>
                <a:cubicBezTo>
                  <a:pt x="0" y="3241011"/>
                  <a:pt x="3241011" y="0"/>
                  <a:pt x="7239001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5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D97958-0CB4-7E4D-A92B-7B91EA13FF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1"/>
            <a:ext cx="6859786" cy="6857999"/>
          </a:xfrm>
          <a:custGeom>
            <a:avLst/>
            <a:gdLst>
              <a:gd name="connsiteX0" fmla="*/ 0 w 13715998"/>
              <a:gd name="connsiteY0" fmla="*/ 0 h 13715998"/>
              <a:gd name="connsiteX1" fmla="*/ 13715998 w 13715998"/>
              <a:gd name="connsiteY1" fmla="*/ 0 h 13715998"/>
              <a:gd name="connsiteX2" fmla="*/ 0 w 13715998"/>
              <a:gd name="connsiteY2" fmla="*/ 13715998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5998" h="13715998">
                <a:moveTo>
                  <a:pt x="0" y="0"/>
                </a:moveTo>
                <a:lnTo>
                  <a:pt x="13715998" y="0"/>
                </a:lnTo>
                <a:lnTo>
                  <a:pt x="0" y="13715998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33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60FF781-8F88-A949-A7F2-9EAAF1EA1F7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0" y="1"/>
            <a:ext cx="5251456" cy="2950949"/>
          </a:xfr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3CEC358C-E9A2-AB47-A19D-68ED8206DF0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940544" y="3907052"/>
            <a:ext cx="5251456" cy="2950949"/>
          </a:xfr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vert="horz" lIns="182843" tIns="91422" rIns="182843" bIns="91422" rtlCol="0">
            <a:normAutofit/>
          </a:bodyPr>
          <a:lstStyle>
            <a:lvl1pPr>
              <a:defRPr lang="en-US" sz="1057" b="0" i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cs typeface="Noto Sans Light" panose="020B0402040504020204" pitchFamily="34" charset="0"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431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6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37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0144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96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 C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117DC-1CB0-4EC5-85B5-7FD8B7F557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86282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0" dist="393700" dir="5400000" sx="83000" sy="83000" algn="t" rotWithShape="0">
              <a:prstClr val="black">
                <a:alpha val="18000"/>
              </a:prstClr>
            </a:outerShdw>
          </a:effectLst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0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king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072E668-7E47-4DB8-ABEC-53D5D748F1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2901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CF0867-9C9D-4BF8-8AF4-BC560C7CAF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4864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101154-7189-43AE-83E5-0EA41C0479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6826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183616-84B1-4162-A8B7-DADA416E06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28790" y="1520848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FE686-F122-4AEB-9552-807B477CFB9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92901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69A20F-279B-4624-8846-6D9E29D45D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4864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D00BEA-4113-4CD0-B065-028DAF34B7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6826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41DD968-BDF0-4357-9349-477CC4554F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28790" y="4074875"/>
            <a:ext cx="1270311" cy="1270310"/>
          </a:xfrm>
          <a:custGeom>
            <a:avLst/>
            <a:gdLst>
              <a:gd name="connsiteX0" fmla="*/ 463768 w 927536"/>
              <a:gd name="connsiteY0" fmla="*/ 0 h 927536"/>
              <a:gd name="connsiteX1" fmla="*/ 927536 w 927536"/>
              <a:gd name="connsiteY1" fmla="*/ 463768 h 927536"/>
              <a:gd name="connsiteX2" fmla="*/ 463768 w 927536"/>
              <a:gd name="connsiteY2" fmla="*/ 927536 h 927536"/>
              <a:gd name="connsiteX3" fmla="*/ 0 w 927536"/>
              <a:gd name="connsiteY3" fmla="*/ 463768 h 927536"/>
              <a:gd name="connsiteX4" fmla="*/ 463768 w 927536"/>
              <a:gd name="connsiteY4" fmla="*/ 0 h 9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536" h="927536">
                <a:moveTo>
                  <a:pt x="463768" y="0"/>
                </a:moveTo>
                <a:cubicBezTo>
                  <a:pt x="719900" y="0"/>
                  <a:pt x="927536" y="207636"/>
                  <a:pt x="927536" y="463768"/>
                </a:cubicBezTo>
                <a:cubicBezTo>
                  <a:pt x="927536" y="719900"/>
                  <a:pt x="719900" y="927536"/>
                  <a:pt x="463768" y="927536"/>
                </a:cubicBezTo>
                <a:cubicBezTo>
                  <a:pt x="207636" y="927536"/>
                  <a:pt x="0" y="719900"/>
                  <a:pt x="0" y="463768"/>
                </a:cubicBezTo>
                <a:cubicBezTo>
                  <a:pt x="0" y="207636"/>
                  <a:pt x="207636" y="0"/>
                  <a:pt x="4637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1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56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d D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2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7605" y="653730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612" y="3693258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605" y="3693257"/>
            <a:ext cx="4923786" cy="2783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73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4904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9196" y="1498601"/>
            <a:ext cx="2802193" cy="497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 dirty="0"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6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208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o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5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6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55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9786" cy="685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25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38DDB8-2D29-2848-AC99-392C88CC2A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34354" y="0"/>
            <a:ext cx="5757647" cy="6858000"/>
          </a:xfrm>
          <a:custGeom>
            <a:avLst/>
            <a:gdLst>
              <a:gd name="connsiteX0" fmla="*/ 5586999 w 11512295"/>
              <a:gd name="connsiteY0" fmla="*/ 0 h 13715999"/>
              <a:gd name="connsiteX1" fmla="*/ 11512295 w 11512295"/>
              <a:gd name="connsiteY1" fmla="*/ 0 h 13715999"/>
              <a:gd name="connsiteX2" fmla="*/ 11512295 w 11512295"/>
              <a:gd name="connsiteY2" fmla="*/ 13715999 h 13715999"/>
              <a:gd name="connsiteX3" fmla="*/ 0 w 11512295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2295" h="13715999">
                <a:moveTo>
                  <a:pt x="5586999" y="0"/>
                </a:moveTo>
                <a:lnTo>
                  <a:pt x="11512295" y="0"/>
                </a:lnTo>
                <a:lnTo>
                  <a:pt x="11512295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i="0">
                <a:solidFill>
                  <a:schemeClr val="bg1">
                    <a:lumMod val="75000"/>
                  </a:schemeClr>
                </a:solidFill>
                <a:latin typeface="Raleway Light" panose="020B0403030101060003" pitchFamily="34" charset="77"/>
              </a:defRPr>
            </a:lvl1pPr>
          </a:lstStyle>
          <a:p>
            <a:pPr marL="0" marR="0" lvl="0" indent="0" algn="ctr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95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ta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08330" y="1404259"/>
            <a:ext cx="8975340" cy="2710542"/>
          </a:xfrm>
          <a:prstGeom prst="snip2DiagRect">
            <a:avLst>
              <a:gd name="adj1" fmla="val 0"/>
              <a:gd name="adj2" fmla="val 2956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540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ck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7F8367-D5F4-481C-BEB1-795215C948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54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A3984D3-BF65-6741-BE4E-1198CDAFCA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2720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962A257-1188-7E4B-BF31-87610B617E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9475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A9BD05-60B4-9748-9FF1-BEA796689C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86229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AE3617C-E7BC-0542-8C4D-2177F2798C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52984" y="1858823"/>
            <a:ext cx="2188145" cy="2189988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5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288D174-A246-C141-8D51-930B9CA3EB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611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6AC126-A4AB-D645-9ACC-9877548C2A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1438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D9C819-C5F5-D141-B11E-3A3A70971D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82265" y="1714501"/>
            <a:ext cx="3349126" cy="28575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32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F69B0D4-7E26-1F4B-A79E-B3269B585BA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7236402" cy="6858001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marR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743039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74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 with a dragon&#10;&#10;Description automatically generated">
            <a:extLst>
              <a:ext uri="{FF2B5EF4-FFF2-40B4-BE49-F238E27FC236}">
                <a16:creationId xmlns:a16="http://schemas.microsoft.com/office/drawing/2014/main" id="{AF446B17-A639-DC93-C5F7-CE0F66A4F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3" y="5777810"/>
            <a:ext cx="1623237" cy="10801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1E982-D47C-5CB2-5B65-089DDA0E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194" y="642026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2AA9F-F8F5-4DBC-BB76-FEAB03AD1F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58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 with a dragon&#10;&#10;Description automatically generated">
            <a:extLst>
              <a:ext uri="{FF2B5EF4-FFF2-40B4-BE49-F238E27FC236}">
                <a16:creationId xmlns:a16="http://schemas.microsoft.com/office/drawing/2014/main" id="{AF446B17-A639-DC93-C5F7-CE0F66A4F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3" y="5777810"/>
            <a:ext cx="1623237" cy="10801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1E982-D47C-5CB2-5B65-089DDA0E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194" y="642026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2AA9F-F8F5-4DBC-BB76-FEAB03AD1F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19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128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logo with a dragon&#10;&#10;Description automatically generated">
            <a:extLst>
              <a:ext uri="{FF2B5EF4-FFF2-40B4-BE49-F238E27FC236}">
                <a16:creationId xmlns:a16="http://schemas.microsoft.com/office/drawing/2014/main" id="{AF446B17-A639-DC93-C5F7-CE0F66A4F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63" y="5777810"/>
            <a:ext cx="1623237" cy="10801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1E982-D47C-5CB2-5B65-089DDA0E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9194" y="642026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2AA9F-F8F5-4DBC-BB76-FEAB03AD1F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29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1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20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96871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062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C2B7A-3961-0F4B-B76C-63CFDAAC2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03963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1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end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048000"/>
            <a:ext cx="227293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1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end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381000"/>
            <a:ext cx="2272939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038600"/>
            <a:ext cx="2272939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60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end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3810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2860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4191000"/>
            <a:ext cx="227293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66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8451" y="381000"/>
            <a:ext cx="2272939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E8EEB6-71BE-1340-84B1-2343A6779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8451" y="28956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E861B-88DF-C641-BED1-D0F66D7DD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58451" y="4800600"/>
            <a:ext cx="2272939" cy="1676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lend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E71F4EE-9B17-864E-9C80-5B2A9B2E15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08182" y="0"/>
            <a:ext cx="2983818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1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086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er Journ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4864" y="1122439"/>
            <a:ext cx="963633" cy="963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24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er Journ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20856-C2CE-5141-AA55-71B36945A0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0611" y="1251285"/>
            <a:ext cx="1080700" cy="10804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6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4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7FB066-C497-3447-AFBC-355A0B2950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8691FDF-DF05-0244-9389-84535F6208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8364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0228ACD1-B509-8246-98F4-2E2EAFBB23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5108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2EA797C-D871-6640-B9E3-171438967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5810" y="1773239"/>
            <a:ext cx="1078987" cy="1078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64D4B74A-6E38-6A49-BD5E-8E78B96F4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4794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16A09D8D-A7BA-104A-9BE1-074748E80D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794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0B0F68C6-12B4-4546-B3A5-36451D33CF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1788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0C9DE70E-897C-154C-9827-196F1ED2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1788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924C9AA-3FB8-C748-9EF0-11EF66BD8B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20513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0EB6B7DF-AE3F-6A41-8BF0-0008448626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0513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6EB9483B-E659-FC43-B20A-43E4143BFA0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89240" y="3429000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437E2DCB-0482-A244-851A-4226926BBD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9240" y="4703313"/>
            <a:ext cx="708844" cy="708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75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 algn="ctr" defTabSz="743076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15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2856124" y="3083170"/>
            <a:ext cx="1125628" cy="1148275"/>
          </a:xfrm>
          <a:custGeom>
            <a:avLst/>
            <a:gdLst>
              <a:gd name="connsiteX0" fmla="*/ 0 w 962789"/>
              <a:gd name="connsiteY0" fmla="*/ 0 h 982160"/>
              <a:gd name="connsiteX1" fmla="*/ 962789 w 962789"/>
              <a:gd name="connsiteY1" fmla="*/ 0 h 982160"/>
              <a:gd name="connsiteX2" fmla="*/ 962789 w 962789"/>
              <a:gd name="connsiteY2" fmla="*/ 982160 h 982160"/>
              <a:gd name="connsiteX3" fmla="*/ 0 w 962789"/>
              <a:gd name="connsiteY3" fmla="*/ 982160 h 9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789" h="982160">
                <a:moveTo>
                  <a:pt x="0" y="0"/>
                </a:moveTo>
                <a:lnTo>
                  <a:pt x="962789" y="0"/>
                </a:lnTo>
                <a:lnTo>
                  <a:pt x="962789" y="982160"/>
                </a:lnTo>
                <a:lnTo>
                  <a:pt x="0" y="9821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2010446" y="4828470"/>
            <a:ext cx="1154906" cy="1154906"/>
          </a:xfrm>
          <a:custGeom>
            <a:avLst/>
            <a:gdLst>
              <a:gd name="connsiteX0" fmla="*/ 0 w 987831"/>
              <a:gd name="connsiteY0" fmla="*/ 0 h 987831"/>
              <a:gd name="connsiteX1" fmla="*/ 987831 w 987831"/>
              <a:gd name="connsiteY1" fmla="*/ 0 h 987831"/>
              <a:gd name="connsiteX2" fmla="*/ 987831 w 987831"/>
              <a:gd name="connsiteY2" fmla="*/ 987831 h 987831"/>
              <a:gd name="connsiteX3" fmla="*/ 0 w 987831"/>
              <a:gd name="connsiteY3" fmla="*/ 987831 h 9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831" h="987831">
                <a:moveTo>
                  <a:pt x="0" y="0"/>
                </a:moveTo>
                <a:lnTo>
                  <a:pt x="987831" y="0"/>
                </a:lnTo>
                <a:lnTo>
                  <a:pt x="987831" y="987831"/>
                </a:lnTo>
                <a:lnTo>
                  <a:pt x="0" y="9878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756940" y="4837570"/>
            <a:ext cx="1155105" cy="1155105"/>
          </a:xfrm>
          <a:custGeom>
            <a:avLst/>
            <a:gdLst>
              <a:gd name="connsiteX0" fmla="*/ 0 w 988002"/>
              <a:gd name="connsiteY0" fmla="*/ 0 h 988002"/>
              <a:gd name="connsiteX1" fmla="*/ 988002 w 988002"/>
              <a:gd name="connsiteY1" fmla="*/ 0 h 988002"/>
              <a:gd name="connsiteX2" fmla="*/ 988002 w 988002"/>
              <a:gd name="connsiteY2" fmla="*/ 988002 h 988002"/>
              <a:gd name="connsiteX3" fmla="*/ 0 w 988002"/>
              <a:gd name="connsiteY3" fmla="*/ 988002 h 9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002" h="988002">
                <a:moveTo>
                  <a:pt x="0" y="0"/>
                </a:moveTo>
                <a:lnTo>
                  <a:pt x="988002" y="0"/>
                </a:lnTo>
                <a:lnTo>
                  <a:pt x="988002" y="988002"/>
                </a:lnTo>
                <a:lnTo>
                  <a:pt x="0" y="9880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678305" y="3094320"/>
            <a:ext cx="1172342" cy="1139158"/>
          </a:xfrm>
          <a:custGeom>
            <a:avLst/>
            <a:gdLst>
              <a:gd name="connsiteX0" fmla="*/ 0 w 1002745"/>
              <a:gd name="connsiteY0" fmla="*/ 0 h 974362"/>
              <a:gd name="connsiteX1" fmla="*/ 1002745 w 1002745"/>
              <a:gd name="connsiteY1" fmla="*/ 0 h 974362"/>
              <a:gd name="connsiteX2" fmla="*/ 1002745 w 1002745"/>
              <a:gd name="connsiteY2" fmla="*/ 974362 h 974362"/>
              <a:gd name="connsiteX3" fmla="*/ 0 w 1002745"/>
              <a:gd name="connsiteY3" fmla="*/ 974362 h 97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745" h="974362">
                <a:moveTo>
                  <a:pt x="0" y="0"/>
                </a:moveTo>
                <a:lnTo>
                  <a:pt x="1002745" y="0"/>
                </a:lnTo>
                <a:lnTo>
                  <a:pt x="1002745" y="974362"/>
                </a:lnTo>
                <a:lnTo>
                  <a:pt x="0" y="974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528478" y="1358536"/>
            <a:ext cx="1147424" cy="1147424"/>
          </a:xfrm>
          <a:custGeom>
            <a:avLst/>
            <a:gdLst>
              <a:gd name="connsiteX0" fmla="*/ 0 w 981432"/>
              <a:gd name="connsiteY0" fmla="*/ 0 h 981432"/>
              <a:gd name="connsiteX1" fmla="*/ 981432 w 981432"/>
              <a:gd name="connsiteY1" fmla="*/ 0 h 981432"/>
              <a:gd name="connsiteX2" fmla="*/ 981432 w 981432"/>
              <a:gd name="connsiteY2" fmla="*/ 981432 h 981432"/>
              <a:gd name="connsiteX3" fmla="*/ 0 w 981432"/>
              <a:gd name="connsiteY3" fmla="*/ 981432 h 9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432" h="981432">
                <a:moveTo>
                  <a:pt x="0" y="0"/>
                </a:moveTo>
                <a:lnTo>
                  <a:pt x="981432" y="0"/>
                </a:lnTo>
                <a:lnTo>
                  <a:pt x="981432" y="981432"/>
                </a:lnTo>
                <a:lnTo>
                  <a:pt x="0" y="981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8182651" y="3086524"/>
            <a:ext cx="1153227" cy="1148274"/>
          </a:xfrm>
          <a:custGeom>
            <a:avLst/>
            <a:gdLst>
              <a:gd name="connsiteX0" fmla="*/ 0 w 986396"/>
              <a:gd name="connsiteY0" fmla="*/ 0 h 982159"/>
              <a:gd name="connsiteX1" fmla="*/ 986396 w 986396"/>
              <a:gd name="connsiteY1" fmla="*/ 0 h 982159"/>
              <a:gd name="connsiteX2" fmla="*/ 986396 w 986396"/>
              <a:gd name="connsiteY2" fmla="*/ 982159 h 982159"/>
              <a:gd name="connsiteX3" fmla="*/ 0 w 986396"/>
              <a:gd name="connsiteY3" fmla="*/ 982159 h 98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396" h="982159">
                <a:moveTo>
                  <a:pt x="0" y="0"/>
                </a:moveTo>
                <a:lnTo>
                  <a:pt x="986396" y="0"/>
                </a:lnTo>
                <a:lnTo>
                  <a:pt x="986396" y="982159"/>
                </a:lnTo>
                <a:lnTo>
                  <a:pt x="0" y="982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9039540" y="4844063"/>
            <a:ext cx="1148231" cy="1148232"/>
          </a:xfrm>
          <a:custGeom>
            <a:avLst/>
            <a:gdLst>
              <a:gd name="connsiteX0" fmla="*/ 0 w 982123"/>
              <a:gd name="connsiteY0" fmla="*/ 0 h 982123"/>
              <a:gd name="connsiteX1" fmla="*/ 982123 w 982123"/>
              <a:gd name="connsiteY1" fmla="*/ 0 h 982123"/>
              <a:gd name="connsiteX2" fmla="*/ 982123 w 982123"/>
              <a:gd name="connsiteY2" fmla="*/ 982123 h 982123"/>
              <a:gd name="connsiteX3" fmla="*/ 0 w 982123"/>
              <a:gd name="connsiteY3" fmla="*/ 982123 h 98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123" h="982123">
                <a:moveTo>
                  <a:pt x="0" y="0"/>
                </a:moveTo>
                <a:lnTo>
                  <a:pt x="982123" y="0"/>
                </a:lnTo>
                <a:lnTo>
                  <a:pt x="982123" y="982123"/>
                </a:lnTo>
                <a:lnTo>
                  <a:pt x="0" y="9821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279957" y="4842716"/>
            <a:ext cx="1141541" cy="1133368"/>
          </a:xfrm>
          <a:custGeom>
            <a:avLst/>
            <a:gdLst>
              <a:gd name="connsiteX0" fmla="*/ 0 w 976400"/>
              <a:gd name="connsiteY0" fmla="*/ 0 h 969409"/>
              <a:gd name="connsiteX1" fmla="*/ 976400 w 976400"/>
              <a:gd name="connsiteY1" fmla="*/ 0 h 969409"/>
              <a:gd name="connsiteX2" fmla="*/ 976400 w 976400"/>
              <a:gd name="connsiteY2" fmla="*/ 969409 h 969409"/>
              <a:gd name="connsiteX3" fmla="*/ 0 w 976400"/>
              <a:gd name="connsiteY3" fmla="*/ 969409 h 9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400" h="969409">
                <a:moveTo>
                  <a:pt x="0" y="0"/>
                </a:moveTo>
                <a:lnTo>
                  <a:pt x="976400" y="0"/>
                </a:lnTo>
                <a:lnTo>
                  <a:pt x="976400" y="969409"/>
                </a:lnTo>
                <a:lnTo>
                  <a:pt x="0" y="9694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6341354" y="3106344"/>
            <a:ext cx="1139158" cy="1125102"/>
          </a:xfrm>
          <a:custGeom>
            <a:avLst/>
            <a:gdLst>
              <a:gd name="connsiteX0" fmla="*/ 0 w 974361"/>
              <a:gd name="connsiteY0" fmla="*/ 0 h 962339"/>
              <a:gd name="connsiteX1" fmla="*/ 974361 w 974361"/>
              <a:gd name="connsiteY1" fmla="*/ 0 h 962339"/>
              <a:gd name="connsiteX2" fmla="*/ 974361 w 974361"/>
              <a:gd name="connsiteY2" fmla="*/ 962339 h 962339"/>
              <a:gd name="connsiteX3" fmla="*/ 0 w 974361"/>
              <a:gd name="connsiteY3" fmla="*/ 962339 h 96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62339">
                <a:moveTo>
                  <a:pt x="0" y="0"/>
                </a:moveTo>
                <a:lnTo>
                  <a:pt x="974361" y="0"/>
                </a:lnTo>
                <a:lnTo>
                  <a:pt x="974361" y="962339"/>
                </a:lnTo>
                <a:lnTo>
                  <a:pt x="0" y="962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735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/>
          </p:nvPr>
        </p:nvSpPr>
        <p:spPr>
          <a:xfrm>
            <a:off x="5199284" y="1322465"/>
            <a:ext cx="1793433" cy="1793432"/>
          </a:xfrm>
          <a:custGeom>
            <a:avLst/>
            <a:gdLst>
              <a:gd name="connsiteX0" fmla="*/ 896716 w 1793432"/>
              <a:gd name="connsiteY0" fmla="*/ 0 h 1793432"/>
              <a:gd name="connsiteX1" fmla="*/ 1793432 w 1793432"/>
              <a:gd name="connsiteY1" fmla="*/ 896716 h 1793432"/>
              <a:gd name="connsiteX2" fmla="*/ 896716 w 1793432"/>
              <a:gd name="connsiteY2" fmla="*/ 1793432 h 1793432"/>
              <a:gd name="connsiteX3" fmla="*/ 0 w 1793432"/>
              <a:gd name="connsiteY3" fmla="*/ 896716 h 1793432"/>
              <a:gd name="connsiteX4" fmla="*/ 896716 w 1793432"/>
              <a:gd name="connsiteY4" fmla="*/ 0 h 179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432" h="1793432">
                <a:moveTo>
                  <a:pt x="896716" y="0"/>
                </a:moveTo>
                <a:cubicBezTo>
                  <a:pt x="1391959" y="0"/>
                  <a:pt x="1793432" y="401473"/>
                  <a:pt x="1793432" y="896716"/>
                </a:cubicBezTo>
                <a:cubicBezTo>
                  <a:pt x="1793432" y="1391959"/>
                  <a:pt x="1391959" y="1793432"/>
                  <a:pt x="896716" y="1793432"/>
                </a:cubicBezTo>
                <a:cubicBezTo>
                  <a:pt x="401473" y="1793432"/>
                  <a:pt x="0" y="1391959"/>
                  <a:pt x="0" y="896716"/>
                </a:cubicBezTo>
                <a:cubicBezTo>
                  <a:pt x="0" y="401473"/>
                  <a:pt x="401473" y="0"/>
                  <a:pt x="89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1"/>
          </p:nvPr>
        </p:nvSpPr>
        <p:spPr>
          <a:xfrm>
            <a:off x="1946608" y="2347583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2"/>
          </p:nvPr>
        </p:nvSpPr>
        <p:spPr>
          <a:xfrm>
            <a:off x="3686622" y="2342210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3"/>
          </p:nvPr>
        </p:nvSpPr>
        <p:spPr>
          <a:xfrm>
            <a:off x="705872" y="4609878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2042501" y="4629466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3379130" y="463191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5530009" y="4073236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7780050" y="4595541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9143962" y="4615129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10464395" y="4633672"/>
            <a:ext cx="1009438" cy="1009438"/>
          </a:xfrm>
          <a:custGeom>
            <a:avLst/>
            <a:gdLst>
              <a:gd name="connsiteX0" fmla="*/ 504719 w 1009438"/>
              <a:gd name="connsiteY0" fmla="*/ 0 h 1009438"/>
              <a:gd name="connsiteX1" fmla="*/ 1009438 w 1009438"/>
              <a:gd name="connsiteY1" fmla="*/ 504719 h 1009438"/>
              <a:gd name="connsiteX2" fmla="*/ 504719 w 1009438"/>
              <a:gd name="connsiteY2" fmla="*/ 1009438 h 1009438"/>
              <a:gd name="connsiteX3" fmla="*/ 0 w 1009438"/>
              <a:gd name="connsiteY3" fmla="*/ 504719 h 1009438"/>
              <a:gd name="connsiteX4" fmla="*/ 504719 w 1009438"/>
              <a:gd name="connsiteY4" fmla="*/ 0 h 100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438" h="1009438">
                <a:moveTo>
                  <a:pt x="504719" y="0"/>
                </a:moveTo>
                <a:cubicBezTo>
                  <a:pt x="783468" y="0"/>
                  <a:pt x="1009438" y="225970"/>
                  <a:pt x="1009438" y="504719"/>
                </a:cubicBezTo>
                <a:cubicBezTo>
                  <a:pt x="1009438" y="783468"/>
                  <a:pt x="783468" y="1009438"/>
                  <a:pt x="504719" y="1009438"/>
                </a:cubicBezTo>
                <a:cubicBezTo>
                  <a:pt x="225970" y="1009438"/>
                  <a:pt x="0" y="783468"/>
                  <a:pt x="0" y="504719"/>
                </a:cubicBezTo>
                <a:cubicBezTo>
                  <a:pt x="0" y="225970"/>
                  <a:pt x="225970" y="0"/>
                  <a:pt x="5047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122899" y="2350012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1"/>
          </p:nvPr>
        </p:nvSpPr>
        <p:spPr>
          <a:xfrm>
            <a:off x="7382887" y="2355385"/>
            <a:ext cx="1119689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>
            <a:noAutofit/>
          </a:bodyPr>
          <a:lstStyle>
            <a:lvl1pPr algn="ctr">
              <a:defRPr sz="97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68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029098-DB44-9241-A8AB-9E11581695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8016741" cy="6185853"/>
          </a:xfrm>
          <a:custGeom>
            <a:avLst/>
            <a:gdLst>
              <a:gd name="connsiteX0" fmla="*/ 0 w 16029306"/>
              <a:gd name="connsiteY0" fmla="*/ 0 h 12371706"/>
              <a:gd name="connsiteX1" fmla="*/ 15929019 w 16029306"/>
              <a:gd name="connsiteY1" fmla="*/ 0 h 12371706"/>
              <a:gd name="connsiteX2" fmla="*/ 15972978 w 16029306"/>
              <a:gd name="connsiteY2" fmla="*/ 345944 h 12371706"/>
              <a:gd name="connsiteX3" fmla="*/ 16029306 w 16029306"/>
              <a:gd name="connsiteY3" fmla="*/ 1461453 h 12371706"/>
              <a:gd name="connsiteX4" fmla="*/ 5119054 w 16029306"/>
              <a:gd name="connsiteY4" fmla="*/ 12371706 h 12371706"/>
              <a:gd name="connsiteX5" fmla="*/ 389008 w 16029306"/>
              <a:gd name="connsiteY5" fmla="*/ 11295837 h 12371706"/>
              <a:gd name="connsiteX6" fmla="*/ 0 w 16029306"/>
              <a:gd name="connsiteY6" fmla="*/ 11096599 h 1237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29306" h="12371706">
                <a:moveTo>
                  <a:pt x="0" y="0"/>
                </a:moveTo>
                <a:lnTo>
                  <a:pt x="15929019" y="0"/>
                </a:lnTo>
                <a:lnTo>
                  <a:pt x="15972978" y="345944"/>
                </a:lnTo>
                <a:cubicBezTo>
                  <a:pt x="16010225" y="712714"/>
                  <a:pt x="16029306" y="1084856"/>
                  <a:pt x="16029306" y="1461453"/>
                </a:cubicBezTo>
                <a:cubicBezTo>
                  <a:pt x="16029306" y="7487020"/>
                  <a:pt x="11144620" y="12371706"/>
                  <a:pt x="5119054" y="12371706"/>
                </a:cubicBezTo>
                <a:cubicBezTo>
                  <a:pt x="3424363" y="12371706"/>
                  <a:pt x="1819918" y="11985320"/>
                  <a:pt x="389008" y="11295837"/>
                </a:cubicBezTo>
                <a:lnTo>
                  <a:pt x="0" y="11096599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1223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D9CD4D-789B-AA48-B041-2690CC0EBE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773789"/>
            <a:ext cx="3580155" cy="5084212"/>
          </a:xfrm>
          <a:custGeom>
            <a:avLst/>
            <a:gdLst>
              <a:gd name="connsiteX0" fmla="*/ 754380 w 7772401"/>
              <a:gd name="connsiteY0" fmla="*/ 0 h 11040533"/>
              <a:gd name="connsiteX1" fmla="*/ 7772401 w 7772401"/>
              <a:gd name="connsiteY1" fmla="*/ 7018020 h 11040533"/>
              <a:gd name="connsiteX2" fmla="*/ 6573833 w 7772401"/>
              <a:gd name="connsiteY2" fmla="*/ 10941862 h 11040533"/>
              <a:gd name="connsiteX3" fmla="*/ 6503666 w 7772401"/>
              <a:gd name="connsiteY3" fmla="*/ 11040533 h 11040533"/>
              <a:gd name="connsiteX4" fmla="*/ 0 w 7772401"/>
              <a:gd name="connsiteY4" fmla="*/ 11040533 h 11040533"/>
              <a:gd name="connsiteX5" fmla="*/ 0 w 7772401"/>
              <a:gd name="connsiteY5" fmla="*/ 40913 h 11040533"/>
              <a:gd name="connsiteX6" fmla="*/ 36829 w 7772401"/>
              <a:gd name="connsiteY6" fmla="*/ 36234 h 11040533"/>
              <a:gd name="connsiteX7" fmla="*/ 754380 w 7772401"/>
              <a:gd name="connsiteY7" fmla="*/ 0 h 1104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401" h="11040533">
                <a:moveTo>
                  <a:pt x="754380" y="0"/>
                </a:moveTo>
                <a:cubicBezTo>
                  <a:pt x="4630326" y="0"/>
                  <a:pt x="7772401" y="3142076"/>
                  <a:pt x="7772401" y="7018020"/>
                </a:cubicBezTo>
                <a:cubicBezTo>
                  <a:pt x="7772401" y="8471499"/>
                  <a:pt x="7330546" y="9821778"/>
                  <a:pt x="6573833" y="10941862"/>
                </a:cubicBezTo>
                <a:lnTo>
                  <a:pt x="6503666" y="11040533"/>
                </a:lnTo>
                <a:lnTo>
                  <a:pt x="0" y="11040533"/>
                </a:lnTo>
                <a:lnTo>
                  <a:pt x="0" y="40913"/>
                </a:lnTo>
                <a:lnTo>
                  <a:pt x="36829" y="36234"/>
                </a:lnTo>
                <a:cubicBezTo>
                  <a:pt x="272754" y="12274"/>
                  <a:pt x="512134" y="0"/>
                  <a:pt x="754380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26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1EE65D-FAD0-614C-A78C-2790366FEB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1"/>
            <a:ext cx="3370640" cy="38862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74FAD75-46FB-9B4B-902E-86D470053A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21362" y="2971800"/>
            <a:ext cx="3370640" cy="38862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3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EO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166101" y="0"/>
            <a:ext cx="4486363" cy="477012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065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084DE51-8494-014B-A33B-B7CF824010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2060576"/>
            <a:ext cx="5522763" cy="4797425"/>
          </a:xfrm>
          <a:custGeom>
            <a:avLst/>
            <a:gdLst>
              <a:gd name="connsiteX0" fmla="*/ 3260726 w 11042650"/>
              <a:gd name="connsiteY0" fmla="*/ 0 h 9594850"/>
              <a:gd name="connsiteX1" fmla="*/ 11042650 w 11042650"/>
              <a:gd name="connsiteY1" fmla="*/ 7781924 h 9594850"/>
              <a:gd name="connsiteX2" fmla="*/ 10884549 w 11042650"/>
              <a:gd name="connsiteY2" fmla="*/ 9350253 h 9594850"/>
              <a:gd name="connsiteX3" fmla="*/ 10828097 w 11042650"/>
              <a:gd name="connsiteY3" fmla="*/ 9594850 h 9594850"/>
              <a:gd name="connsiteX4" fmla="*/ 0 w 11042650"/>
              <a:gd name="connsiteY4" fmla="*/ 9594850 h 9594850"/>
              <a:gd name="connsiteX5" fmla="*/ 0 w 11042650"/>
              <a:gd name="connsiteY5" fmla="*/ 716268 h 9594850"/>
              <a:gd name="connsiteX6" fmla="*/ 231649 w 11042650"/>
              <a:gd name="connsiteY6" fmla="*/ 611542 h 9594850"/>
              <a:gd name="connsiteX7" fmla="*/ 3260726 w 11042650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50" h="9594850">
                <a:moveTo>
                  <a:pt x="3260726" y="0"/>
                </a:moveTo>
                <a:cubicBezTo>
                  <a:pt x="7558565" y="0"/>
                  <a:pt x="11042650" y="3484085"/>
                  <a:pt x="11042650" y="7781924"/>
                </a:cubicBezTo>
                <a:cubicBezTo>
                  <a:pt x="11042650" y="8319154"/>
                  <a:pt x="10988211" y="8843669"/>
                  <a:pt x="10884549" y="9350253"/>
                </a:cubicBezTo>
                <a:lnTo>
                  <a:pt x="10828097" y="9594850"/>
                </a:lnTo>
                <a:lnTo>
                  <a:pt x="0" y="9594850"/>
                </a:lnTo>
                <a:lnTo>
                  <a:pt x="0" y="716268"/>
                </a:lnTo>
                <a:lnTo>
                  <a:pt x="231649" y="611542"/>
                </a:lnTo>
                <a:cubicBezTo>
                  <a:pt x="1162666" y="217755"/>
                  <a:pt x="2186266" y="0"/>
                  <a:pt x="326072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6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62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wesom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9EBAEB-7815-D840-8308-3FCF512E35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9238" y="2060576"/>
            <a:ext cx="5522762" cy="4797425"/>
          </a:xfrm>
          <a:custGeom>
            <a:avLst/>
            <a:gdLst>
              <a:gd name="connsiteX0" fmla="*/ 7781246 w 11042648"/>
              <a:gd name="connsiteY0" fmla="*/ 0 h 9594850"/>
              <a:gd name="connsiteX1" fmla="*/ 10810058 w 11042648"/>
              <a:gd name="connsiteY1" fmla="*/ 611489 h 9594850"/>
              <a:gd name="connsiteX2" fmla="*/ 11042648 w 11042648"/>
              <a:gd name="connsiteY2" fmla="*/ 716642 h 9594850"/>
              <a:gd name="connsiteX3" fmla="*/ 11042648 w 11042648"/>
              <a:gd name="connsiteY3" fmla="*/ 9594850 h 9594850"/>
              <a:gd name="connsiteX4" fmla="*/ 214728 w 11042648"/>
              <a:gd name="connsiteY4" fmla="*/ 9594850 h 9594850"/>
              <a:gd name="connsiteX5" fmla="*/ 158088 w 11042648"/>
              <a:gd name="connsiteY5" fmla="*/ 9349437 h 9594850"/>
              <a:gd name="connsiteX6" fmla="*/ 0 w 11042648"/>
              <a:gd name="connsiteY6" fmla="*/ 7781245 h 9594850"/>
              <a:gd name="connsiteX7" fmla="*/ 7781246 w 11042648"/>
              <a:gd name="connsiteY7" fmla="*/ 0 h 95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2648" h="9594850">
                <a:moveTo>
                  <a:pt x="7781246" y="0"/>
                </a:moveTo>
                <a:cubicBezTo>
                  <a:pt x="8855612" y="0"/>
                  <a:pt x="9879122" y="217737"/>
                  <a:pt x="10810058" y="611489"/>
                </a:cubicBezTo>
                <a:lnTo>
                  <a:pt x="11042648" y="716642"/>
                </a:lnTo>
                <a:lnTo>
                  <a:pt x="11042648" y="9594850"/>
                </a:lnTo>
                <a:lnTo>
                  <a:pt x="214728" y="9594850"/>
                </a:lnTo>
                <a:lnTo>
                  <a:pt x="158088" y="9349437"/>
                </a:lnTo>
                <a:cubicBezTo>
                  <a:pt x="54435" y="8842897"/>
                  <a:pt x="0" y="8318428"/>
                  <a:pt x="0" y="7781245"/>
                </a:cubicBezTo>
                <a:cubicBezTo>
                  <a:pt x="0" y="3483782"/>
                  <a:pt x="3483782" y="0"/>
                  <a:pt x="7781246" y="0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9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CE092-5283-EC49-A495-3651BA8838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288138" cy="6858000"/>
          </a:xfrm>
          <a:custGeom>
            <a:avLst/>
            <a:gdLst>
              <a:gd name="connsiteX0" fmla="*/ 1417320 w 12573000"/>
              <a:gd name="connsiteY0" fmla="*/ 0 h 13716000"/>
              <a:gd name="connsiteX1" fmla="*/ 12573000 w 12573000"/>
              <a:gd name="connsiteY1" fmla="*/ 0 h 13716000"/>
              <a:gd name="connsiteX2" fmla="*/ 9144000 w 12573000"/>
              <a:gd name="connsiteY2" fmla="*/ 13716000 h 13716000"/>
              <a:gd name="connsiteX3" fmla="*/ 0 w 12573000"/>
              <a:gd name="connsiteY3" fmla="*/ 13716000 h 13716000"/>
              <a:gd name="connsiteX4" fmla="*/ 0 w 12573000"/>
              <a:gd name="connsiteY4" fmla="*/ 566928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0" h="13716000">
                <a:moveTo>
                  <a:pt x="1417320" y="0"/>
                </a:moveTo>
                <a:lnTo>
                  <a:pt x="12573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566928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287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337AA6A-DC53-C94F-9F52-19CE7BE683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11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7D3C9EFD-689D-7445-B3D0-8E5B4817F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723884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577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760611" y="1334474"/>
            <a:ext cx="3507175" cy="418905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5A1FACE-F275-CA42-9273-256A6C5EB17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741632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4CE6B66-2B65-B24B-BEA8-34D977927FB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741632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84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DC5C121-01C1-1D40-A129-6B11DA11686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165076" y="-1303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7AE3A59-E508-7C44-87EF-0703DA0FD96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165076" y="3621129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30A110A-6B7A-BF4F-BA00-04A5912A9CB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60611" y="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039E5F4-2159-E148-98C3-F5405D8041B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0611" y="3622432"/>
            <a:ext cx="3029518" cy="3235569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813" b="0" i="0"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04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Title,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F75584D-9BD5-C546-9129-247A52DAD7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5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d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7447769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od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5FDAA9F0-C91F-7441-8616-D18C6533AA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744231" cy="68580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tx2"/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rtners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28386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4872946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BA9C967-1302-8F49-BB7C-B6AEB3F43D2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462024" y="1569176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283866" y="4037117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4872946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F225A10-87F3-7C46-95A5-50036887EE3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462024" y="4036425"/>
            <a:ext cx="2446111" cy="2297430"/>
          </a:xfrm>
          <a:prstGeom prst="rect">
            <a:avLst/>
          </a:prstGeom>
          <a:solidFill>
            <a:schemeClr val="bg1">
              <a:lumMod val="90000"/>
            </a:schemeClr>
          </a:solidFill>
          <a:ln w="50800"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057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panose="020B0403030403020204" pitchFamily="34" charset="0"/>
                <a:ea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714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68" Type="http://schemas.openxmlformats.org/officeDocument/2006/relationships/slideLayout" Target="../slideLayouts/slideLayout268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79" Type="http://schemas.openxmlformats.org/officeDocument/2006/relationships/slideLayout" Target="../slideLayouts/slideLayout279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269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291" Type="http://schemas.openxmlformats.org/officeDocument/2006/relationships/slideLayout" Target="../slideLayouts/slideLayout291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81" Type="http://schemas.openxmlformats.org/officeDocument/2006/relationships/slideLayout" Target="../slideLayouts/slideLayout281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71" Type="http://schemas.openxmlformats.org/officeDocument/2006/relationships/slideLayout" Target="../slideLayouts/slideLayout271.xml"/><Relationship Id="rId276" Type="http://schemas.openxmlformats.org/officeDocument/2006/relationships/slideLayout" Target="../slideLayouts/slideLayout276.xml"/><Relationship Id="rId292" Type="http://schemas.openxmlformats.org/officeDocument/2006/relationships/slideLayout" Target="../slideLayouts/slideLayout292.xml"/><Relationship Id="rId297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282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72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293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BF85E-4022-4943-9A97-FBC5E9A72D57}" type="datetimeFigureOut">
              <a:rPr lang="en-GB" smtClean="0"/>
              <a:t>11/07/2025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AD63-A0CC-4795-B02E-0536BA6A9F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  <p:sldLayoutId id="2147483820" r:id="rId160"/>
    <p:sldLayoutId id="2147483821" r:id="rId161"/>
    <p:sldLayoutId id="2147483822" r:id="rId162"/>
    <p:sldLayoutId id="2147483823" r:id="rId163"/>
    <p:sldLayoutId id="2147483824" r:id="rId164"/>
    <p:sldLayoutId id="2147483825" r:id="rId165"/>
    <p:sldLayoutId id="2147483826" r:id="rId166"/>
    <p:sldLayoutId id="2147483827" r:id="rId167"/>
    <p:sldLayoutId id="2147483828" r:id="rId168"/>
    <p:sldLayoutId id="2147483829" r:id="rId169"/>
    <p:sldLayoutId id="2147483830" r:id="rId170"/>
    <p:sldLayoutId id="2147483831" r:id="rId171"/>
    <p:sldLayoutId id="2147483832" r:id="rId172"/>
    <p:sldLayoutId id="2147483833" r:id="rId173"/>
    <p:sldLayoutId id="2147483834" r:id="rId174"/>
    <p:sldLayoutId id="2147483835" r:id="rId175"/>
    <p:sldLayoutId id="2147483836" r:id="rId176"/>
    <p:sldLayoutId id="2147483837" r:id="rId177"/>
    <p:sldLayoutId id="2147483838" r:id="rId178"/>
    <p:sldLayoutId id="2147483839" r:id="rId179"/>
    <p:sldLayoutId id="2147483840" r:id="rId180"/>
    <p:sldLayoutId id="2147483841" r:id="rId181"/>
    <p:sldLayoutId id="2147483842" r:id="rId182"/>
    <p:sldLayoutId id="2147483843" r:id="rId183"/>
    <p:sldLayoutId id="2147483844" r:id="rId184"/>
    <p:sldLayoutId id="2147483845" r:id="rId185"/>
    <p:sldLayoutId id="2147483846" r:id="rId186"/>
    <p:sldLayoutId id="2147483847" r:id="rId187"/>
    <p:sldLayoutId id="2147483848" r:id="rId188"/>
    <p:sldLayoutId id="2147483849" r:id="rId189"/>
    <p:sldLayoutId id="2147483850" r:id="rId190"/>
    <p:sldLayoutId id="2147483851" r:id="rId191"/>
    <p:sldLayoutId id="2147483852" r:id="rId192"/>
    <p:sldLayoutId id="2147483853" r:id="rId193"/>
    <p:sldLayoutId id="2147483854" r:id="rId194"/>
    <p:sldLayoutId id="2147483855" r:id="rId195"/>
    <p:sldLayoutId id="2147483856" r:id="rId196"/>
    <p:sldLayoutId id="2147483857" r:id="rId197"/>
    <p:sldLayoutId id="2147483858" r:id="rId198"/>
    <p:sldLayoutId id="2147483859" r:id="rId199"/>
    <p:sldLayoutId id="2147483860" r:id="rId200"/>
    <p:sldLayoutId id="2147483861" r:id="rId201"/>
    <p:sldLayoutId id="2147483862" r:id="rId202"/>
    <p:sldLayoutId id="2147483863" r:id="rId203"/>
    <p:sldLayoutId id="2147483864" r:id="rId204"/>
    <p:sldLayoutId id="2147483865" r:id="rId205"/>
    <p:sldLayoutId id="2147483866" r:id="rId206"/>
    <p:sldLayoutId id="2147483867" r:id="rId207"/>
    <p:sldLayoutId id="2147483868" r:id="rId208"/>
    <p:sldLayoutId id="2147483869" r:id="rId209"/>
    <p:sldLayoutId id="2147483870" r:id="rId210"/>
    <p:sldLayoutId id="2147483871" r:id="rId211"/>
    <p:sldLayoutId id="2147483872" r:id="rId212"/>
    <p:sldLayoutId id="2147483873" r:id="rId213"/>
    <p:sldLayoutId id="2147483874" r:id="rId214"/>
    <p:sldLayoutId id="2147483875" r:id="rId215"/>
    <p:sldLayoutId id="2147483876" r:id="rId216"/>
    <p:sldLayoutId id="2147483877" r:id="rId217"/>
    <p:sldLayoutId id="2147483878" r:id="rId218"/>
    <p:sldLayoutId id="2147483879" r:id="rId219"/>
    <p:sldLayoutId id="2147483880" r:id="rId220"/>
    <p:sldLayoutId id="2147483881" r:id="rId221"/>
    <p:sldLayoutId id="2147483882" r:id="rId222"/>
    <p:sldLayoutId id="2147483883" r:id="rId223"/>
    <p:sldLayoutId id="2147483884" r:id="rId224"/>
    <p:sldLayoutId id="2147483885" r:id="rId225"/>
    <p:sldLayoutId id="2147483886" r:id="rId226"/>
    <p:sldLayoutId id="2147483887" r:id="rId227"/>
    <p:sldLayoutId id="2147483888" r:id="rId228"/>
    <p:sldLayoutId id="2147483889" r:id="rId229"/>
    <p:sldLayoutId id="2147483890" r:id="rId230"/>
    <p:sldLayoutId id="2147483891" r:id="rId231"/>
    <p:sldLayoutId id="2147483892" r:id="rId232"/>
    <p:sldLayoutId id="2147483893" r:id="rId233"/>
    <p:sldLayoutId id="2147483894" r:id="rId234"/>
    <p:sldLayoutId id="2147483895" r:id="rId235"/>
    <p:sldLayoutId id="2147483896" r:id="rId236"/>
    <p:sldLayoutId id="2147483897" r:id="rId237"/>
    <p:sldLayoutId id="2147483898" r:id="rId238"/>
    <p:sldLayoutId id="2147483899" r:id="rId239"/>
    <p:sldLayoutId id="2147483900" r:id="rId240"/>
    <p:sldLayoutId id="2147483901" r:id="rId241"/>
    <p:sldLayoutId id="2147483902" r:id="rId242"/>
    <p:sldLayoutId id="2147483903" r:id="rId243"/>
    <p:sldLayoutId id="2147483904" r:id="rId244"/>
    <p:sldLayoutId id="2147483905" r:id="rId245"/>
    <p:sldLayoutId id="2147483906" r:id="rId246"/>
    <p:sldLayoutId id="2147483907" r:id="rId247"/>
    <p:sldLayoutId id="2147483908" r:id="rId248"/>
    <p:sldLayoutId id="2147483909" r:id="rId249"/>
    <p:sldLayoutId id="2147483910" r:id="rId250"/>
    <p:sldLayoutId id="2147483911" r:id="rId251"/>
    <p:sldLayoutId id="2147483912" r:id="rId252"/>
    <p:sldLayoutId id="2147483913" r:id="rId253"/>
    <p:sldLayoutId id="2147483914" r:id="rId254"/>
    <p:sldLayoutId id="2147483915" r:id="rId255"/>
    <p:sldLayoutId id="2147483916" r:id="rId256"/>
    <p:sldLayoutId id="2147483917" r:id="rId257"/>
    <p:sldLayoutId id="2147483918" r:id="rId258"/>
    <p:sldLayoutId id="2147483919" r:id="rId259"/>
    <p:sldLayoutId id="2147483920" r:id="rId260"/>
    <p:sldLayoutId id="2147483921" r:id="rId261"/>
    <p:sldLayoutId id="2147483922" r:id="rId262"/>
    <p:sldLayoutId id="2147483923" r:id="rId263"/>
    <p:sldLayoutId id="2147483924" r:id="rId264"/>
    <p:sldLayoutId id="2147483925" r:id="rId265"/>
    <p:sldLayoutId id="2147483926" r:id="rId266"/>
    <p:sldLayoutId id="2147483927" r:id="rId267"/>
    <p:sldLayoutId id="2147483928" r:id="rId268"/>
    <p:sldLayoutId id="2147483929" r:id="rId269"/>
    <p:sldLayoutId id="2147483930" r:id="rId270"/>
    <p:sldLayoutId id="2147483931" r:id="rId271"/>
    <p:sldLayoutId id="2147483932" r:id="rId272"/>
    <p:sldLayoutId id="2147483933" r:id="rId273"/>
    <p:sldLayoutId id="2147483934" r:id="rId274"/>
    <p:sldLayoutId id="2147483935" r:id="rId275"/>
    <p:sldLayoutId id="2147483936" r:id="rId276"/>
    <p:sldLayoutId id="2147483937" r:id="rId277"/>
    <p:sldLayoutId id="2147483938" r:id="rId278"/>
    <p:sldLayoutId id="2147483939" r:id="rId279"/>
    <p:sldLayoutId id="2147483940" r:id="rId280"/>
    <p:sldLayoutId id="2147483941" r:id="rId281"/>
    <p:sldLayoutId id="2147483942" r:id="rId282"/>
    <p:sldLayoutId id="2147483943" r:id="rId283"/>
    <p:sldLayoutId id="2147483944" r:id="rId284"/>
    <p:sldLayoutId id="2147483945" r:id="rId285"/>
    <p:sldLayoutId id="2147483946" r:id="rId286"/>
    <p:sldLayoutId id="2147483947" r:id="rId287"/>
    <p:sldLayoutId id="2147483948" r:id="rId288"/>
    <p:sldLayoutId id="2147483949" r:id="rId289"/>
    <p:sldLayoutId id="2147483950" r:id="rId290"/>
    <p:sldLayoutId id="2147483951" r:id="rId291"/>
    <p:sldLayoutId id="2147483952" r:id="rId292"/>
    <p:sldLayoutId id="2147483953" r:id="rId293"/>
    <p:sldLayoutId id="2147483954" r:id="rId294"/>
    <p:sldLayoutId id="2147483955" r:id="rId295"/>
    <p:sldLayoutId id="2147483956" r:id="rId296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wales.gov.wales/api/storage/1264f66b-c341-4152-a496-8f1a8dabe66d/Tools%20and%20Techniques%20for%20Change%20-%20A%20Leaders%20Handbook.pdf?preview=true" TargetMode="Externa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3DF8B-A1A1-E77F-66B8-ADB6EA0FB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0B9DAB-FBF2-ECC9-2FA1-0B138D088173}"/>
              </a:ext>
            </a:extLst>
          </p:cNvPr>
          <p:cNvSpPr txBox="1"/>
          <p:nvPr/>
        </p:nvSpPr>
        <p:spPr>
          <a:xfrm>
            <a:off x="329671" y="181524"/>
            <a:ext cx="11119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A3 Improvement Tool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D90B3C-F607-401C-832F-1988D54FCC25}"/>
              </a:ext>
            </a:extLst>
          </p:cNvPr>
          <p:cNvSpPr txBox="1"/>
          <p:nvPr/>
        </p:nvSpPr>
        <p:spPr>
          <a:xfrm>
            <a:off x="619027" y="1366047"/>
            <a:ext cx="1095394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A3 is an improvement tool developed by Toyota.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7426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It can be used for problem solving, decision making, planning or reporting of a specific issue.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7426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It encourages the clear definition of a problem, its analysis and helps support clear actions for improvement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7426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Encourages teams to really understand the issue and how it can be resolved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7426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3E528E-D2C9-4C5B-9BB9-8CAEC4D3A7A7}"/>
              </a:ext>
            </a:extLst>
          </p:cNvPr>
          <p:cNvSpPr txBox="1"/>
          <p:nvPr/>
        </p:nvSpPr>
        <p:spPr>
          <a:xfrm>
            <a:off x="6235831" y="2611500"/>
            <a:ext cx="54769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742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FDB11-FB40-4CCF-88FB-831BFF7E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8E919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8E919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74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15" y="316718"/>
            <a:ext cx="870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Calibri" panose="020F0502020204030204" pitchFamily="34" charset="0"/>
                <a:sym typeface="Arial"/>
              </a:rPr>
              <a:t>Structured Improvement Discussions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E870C0D-2FDA-49B6-BA67-B48AA7B4DFAB}"/>
              </a:ext>
            </a:extLst>
          </p:cNvPr>
          <p:cNvGraphicFramePr>
            <a:graphicFrameLocks noGrp="1"/>
          </p:cNvGraphicFramePr>
          <p:nvPr/>
        </p:nvGraphicFramePr>
        <p:xfrm>
          <a:off x="358115" y="844335"/>
          <a:ext cx="11481749" cy="368672"/>
        </p:xfrm>
        <a:graphic>
          <a:graphicData uri="http://schemas.openxmlformats.org/drawingml/2006/table">
            <a:tbl>
              <a:tblPr/>
              <a:tblGrid>
                <a:gridCol w="609911">
                  <a:extLst>
                    <a:ext uri="{9D8B030D-6E8A-4147-A177-3AD203B41FA5}">
                      <a16:colId xmlns:a16="http://schemas.microsoft.com/office/drawing/2014/main" val="3245467785"/>
                    </a:ext>
                  </a:extLst>
                </a:gridCol>
                <a:gridCol w="4702281">
                  <a:extLst>
                    <a:ext uri="{9D8B030D-6E8A-4147-A177-3AD203B41FA5}">
                      <a16:colId xmlns:a16="http://schemas.microsoft.com/office/drawing/2014/main" val="1726895357"/>
                    </a:ext>
                  </a:extLst>
                </a:gridCol>
                <a:gridCol w="667739">
                  <a:extLst>
                    <a:ext uri="{9D8B030D-6E8A-4147-A177-3AD203B41FA5}">
                      <a16:colId xmlns:a16="http://schemas.microsoft.com/office/drawing/2014/main" val="3393213766"/>
                    </a:ext>
                  </a:extLst>
                </a:gridCol>
                <a:gridCol w="5501818">
                  <a:extLst>
                    <a:ext uri="{9D8B030D-6E8A-4147-A177-3AD203B41FA5}">
                      <a16:colId xmlns:a16="http://schemas.microsoft.com/office/drawing/2014/main" val="2242282275"/>
                    </a:ext>
                  </a:extLst>
                </a:gridCol>
              </a:tblGrid>
              <a:tr h="3686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Title:</a:t>
                      </a:r>
                      <a:endParaRPr lang="en-GB" b="1" i="0" dirty="0">
                        <a:effectLst/>
                      </a:endParaRPr>
                    </a:p>
                  </a:txBody>
                  <a:tcPr marL="19050" marR="19050" marT="44450" marB="44450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fontAlgn="t"/>
                      <a:endParaRPr lang="en-GB" dirty="0">
                        <a:effectLst/>
                      </a:endParaRPr>
                    </a:p>
                  </a:txBody>
                  <a:tcPr marL="19050" marR="19050" marT="44450" marB="44450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Lead:</a:t>
                      </a:r>
                      <a:endParaRPr lang="en-GB" b="1" i="0" dirty="0">
                        <a:effectLst/>
                      </a:endParaRPr>
                    </a:p>
                  </a:txBody>
                  <a:tcPr marL="19050" marR="19050" marT="44450" marB="44450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fontAlgn="t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19050" marR="19050" marT="44450" marB="44450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27315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D3CE9E9-1768-4105-9BE4-59832941773B}"/>
              </a:ext>
            </a:extLst>
          </p:cNvPr>
          <p:cNvGraphicFramePr>
            <a:graphicFrameLocks noGrp="1"/>
          </p:cNvGraphicFramePr>
          <p:nvPr/>
        </p:nvGraphicFramePr>
        <p:xfrm>
          <a:off x="358115" y="1248130"/>
          <a:ext cx="5445108" cy="3058560"/>
        </p:xfrm>
        <a:graphic>
          <a:graphicData uri="http://schemas.openxmlformats.org/drawingml/2006/table">
            <a:tbl>
              <a:tblPr/>
              <a:tblGrid>
                <a:gridCol w="5445108">
                  <a:extLst>
                    <a:ext uri="{9D8B030D-6E8A-4147-A177-3AD203B41FA5}">
                      <a16:colId xmlns:a16="http://schemas.microsoft.com/office/drawing/2014/main" val="396241470"/>
                    </a:ext>
                  </a:extLst>
                </a:gridCol>
              </a:tblGrid>
              <a:tr h="2546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Background &amp; current state – </a:t>
                      </a:r>
                      <a:r>
                        <a:rPr lang="en-GB" sz="12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What, where, when and how big is the problem?</a:t>
                      </a:r>
                      <a:endParaRPr lang="en-GB" sz="1800" dirty="0">
                        <a:effectLst/>
                      </a:endParaRPr>
                    </a:p>
                  </a:txBody>
                  <a:tcPr marL="18702" marR="18702" marT="43638" marB="43638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908243"/>
                  </a:ext>
                </a:extLst>
              </a:tr>
              <a:tr h="27884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fontAlgn="t"/>
                      <a:endParaRPr lang="en-GB" sz="1000" dirty="0">
                        <a:effectLst/>
                      </a:endParaRPr>
                    </a:p>
                  </a:txBody>
                  <a:tcPr marL="18702" marR="18702" marT="31170" marB="31170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1924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20D5B3B-CB54-4A8D-A403-7CCB7C290BED}"/>
              </a:ext>
            </a:extLst>
          </p:cNvPr>
          <p:cNvGraphicFramePr>
            <a:graphicFrameLocks noGrp="1"/>
          </p:cNvGraphicFramePr>
          <p:nvPr/>
        </p:nvGraphicFramePr>
        <p:xfrm>
          <a:off x="5910409" y="1248130"/>
          <a:ext cx="5929455" cy="577319"/>
        </p:xfrm>
        <a:graphic>
          <a:graphicData uri="http://schemas.openxmlformats.org/drawingml/2006/table">
            <a:tbl>
              <a:tblPr/>
              <a:tblGrid>
                <a:gridCol w="5929455">
                  <a:extLst>
                    <a:ext uri="{9D8B030D-6E8A-4147-A177-3AD203B41FA5}">
                      <a16:colId xmlns:a16="http://schemas.microsoft.com/office/drawing/2014/main" val="4274427469"/>
                    </a:ext>
                  </a:extLst>
                </a:gridCol>
              </a:tblGrid>
              <a:tr h="1665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3663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Goal: What does good look like? &amp; what metrics will you track?</a:t>
                      </a:r>
                      <a:endParaRPr lang="en-GB" sz="1800" dirty="0">
                        <a:effectLst/>
                      </a:endParaRPr>
                    </a:p>
                  </a:txBody>
                  <a:tcPr marL="18702" marR="18702" marT="31170" marB="31170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596359"/>
                  </a:ext>
                </a:extLst>
              </a:tr>
              <a:tr h="3320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fontAlgn="t">
                        <a:lnSpc>
                          <a:spcPct val="100000"/>
                        </a:lnSpc>
                      </a:pPr>
                      <a:endParaRPr lang="en-GB" sz="1000" dirty="0">
                        <a:effectLst/>
                      </a:endParaRPr>
                    </a:p>
                  </a:txBody>
                  <a:tcPr marL="18702" marR="18702" marT="31170" marB="31170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9732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2DB0BEF-6B0B-477D-9CCA-AB1D2D14A2D2}"/>
              </a:ext>
            </a:extLst>
          </p:cNvPr>
          <p:cNvGraphicFramePr>
            <a:graphicFrameLocks noGrp="1"/>
          </p:cNvGraphicFramePr>
          <p:nvPr/>
        </p:nvGraphicFramePr>
        <p:xfrm>
          <a:off x="358115" y="4423230"/>
          <a:ext cx="5445108" cy="2038615"/>
        </p:xfrm>
        <a:graphic>
          <a:graphicData uri="http://schemas.openxmlformats.org/drawingml/2006/table">
            <a:tbl>
              <a:tblPr/>
              <a:tblGrid>
                <a:gridCol w="5445108">
                  <a:extLst>
                    <a:ext uri="{9D8B030D-6E8A-4147-A177-3AD203B41FA5}">
                      <a16:colId xmlns:a16="http://schemas.microsoft.com/office/drawing/2014/main" val="3773746258"/>
                    </a:ext>
                  </a:extLst>
                </a:gridCol>
              </a:tblGrid>
              <a:tr h="3963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Root Cause Analysis: </a:t>
                      </a:r>
                      <a:r>
                        <a:rPr lang="en-GB" sz="11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Determine contributing factors using root cause </a:t>
                      </a:r>
                      <a:r>
                        <a:rPr lang="en-GB" sz="11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analysis </a:t>
                      </a:r>
                      <a:r>
                        <a:rPr lang="en-GB" sz="11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tools</a:t>
                      </a:r>
                      <a:r>
                        <a:rPr lang="en-GB" sz="11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(Fish bone</a:t>
                      </a:r>
                      <a:r>
                        <a:rPr lang="en-GB" sz="1100" b="0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, 5Whys, Brainstorming)</a:t>
                      </a:r>
                      <a:endParaRPr lang="en-GB" sz="1600" dirty="0">
                        <a:effectLst/>
                      </a:endParaRPr>
                    </a:p>
                  </a:txBody>
                  <a:tcPr marL="16971" marR="16971" marT="39599" marB="39599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35535"/>
                  </a:ext>
                </a:extLst>
              </a:tr>
              <a:tr h="16241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fontAlgn="t"/>
                      <a:endParaRPr lang="en-GB" sz="1600" dirty="0">
                        <a:effectLst/>
                      </a:endParaRPr>
                    </a:p>
                  </a:txBody>
                  <a:tcPr marL="16971" marR="16971" marT="28285" marB="28285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63811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7569D28-6444-4F6E-BD95-04F217194337}"/>
              </a:ext>
            </a:extLst>
          </p:cNvPr>
          <p:cNvSpPr txBox="1"/>
          <p:nvPr/>
        </p:nvSpPr>
        <p:spPr>
          <a:xfrm>
            <a:off x="4970495" y="5196452"/>
            <a:ext cx="832728" cy="674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Cause of xxx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5CEB94-5C02-46E2-818C-310E17A61679}"/>
              </a:ext>
            </a:extLst>
          </p:cNvPr>
          <p:cNvSpPr txBox="1"/>
          <p:nvPr/>
        </p:nvSpPr>
        <p:spPr>
          <a:xfrm>
            <a:off x="3117539" y="4946638"/>
            <a:ext cx="983186" cy="550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driver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945208-76AA-4434-8EED-0807DE68F263}"/>
              </a:ext>
            </a:extLst>
          </p:cNvPr>
          <p:cNvSpPr txBox="1"/>
          <p:nvPr/>
        </p:nvSpPr>
        <p:spPr>
          <a:xfrm>
            <a:off x="2896588" y="5985169"/>
            <a:ext cx="1041870" cy="430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driver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02E7B5-7EA6-4522-AE8E-D1B4CD378623}"/>
              </a:ext>
            </a:extLst>
          </p:cNvPr>
          <p:cNvSpPr txBox="1"/>
          <p:nvPr/>
        </p:nvSpPr>
        <p:spPr>
          <a:xfrm>
            <a:off x="1648058" y="4946638"/>
            <a:ext cx="1152821" cy="5151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driver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458CAC-534C-4728-B465-E9EDF6BF1296}"/>
              </a:ext>
            </a:extLst>
          </p:cNvPr>
          <p:cNvSpPr txBox="1"/>
          <p:nvPr/>
        </p:nvSpPr>
        <p:spPr>
          <a:xfrm>
            <a:off x="1557400" y="5944547"/>
            <a:ext cx="1184081" cy="483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driver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977C9C-6883-4CF7-B7C8-35802369B65C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2224469" y="5461760"/>
            <a:ext cx="188777" cy="245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1E6A80-A650-47D5-8E42-AC39B685CC0D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609132" y="5497611"/>
            <a:ext cx="166483" cy="159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89CD5B-E3DF-492C-8EBC-05E91DB1CC72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2149441" y="5696565"/>
            <a:ext cx="253397" cy="247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934882-1200-4B5B-86F9-F0F4E2FA647E}"/>
              </a:ext>
            </a:extLst>
          </p:cNvPr>
          <p:cNvCxnSpPr>
            <a:cxnSpLocks/>
          </p:cNvCxnSpPr>
          <p:nvPr/>
        </p:nvCxnSpPr>
        <p:spPr>
          <a:xfrm flipV="1">
            <a:off x="3591053" y="5687626"/>
            <a:ext cx="165807" cy="256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D99CE9-796E-43E4-B12B-070C721E2A8E}"/>
              </a:ext>
            </a:extLst>
          </p:cNvPr>
          <p:cNvCxnSpPr>
            <a:cxnSpLocks/>
          </p:cNvCxnSpPr>
          <p:nvPr/>
        </p:nvCxnSpPr>
        <p:spPr>
          <a:xfrm flipV="1">
            <a:off x="1055092" y="5693072"/>
            <a:ext cx="3938172" cy="13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E76EE8C-DE8A-4088-9094-38E11534C22D}"/>
              </a:ext>
            </a:extLst>
          </p:cNvPr>
          <p:cNvSpPr txBox="1"/>
          <p:nvPr/>
        </p:nvSpPr>
        <p:spPr>
          <a:xfrm>
            <a:off x="397351" y="4942398"/>
            <a:ext cx="1027059" cy="14165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Driver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907006B-A24B-4DA2-AEF8-0CAAC563372A}"/>
              </a:ext>
            </a:extLst>
          </p:cNvPr>
          <p:cNvGraphicFramePr>
            <a:graphicFrameLocks noGrp="1"/>
          </p:cNvGraphicFramePr>
          <p:nvPr/>
        </p:nvGraphicFramePr>
        <p:xfrm>
          <a:off x="5926065" y="1895612"/>
          <a:ext cx="5929455" cy="271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056">
                  <a:extLst>
                    <a:ext uri="{9D8B030D-6E8A-4147-A177-3AD203B41FA5}">
                      <a16:colId xmlns:a16="http://schemas.microsoft.com/office/drawing/2014/main" val="2273704490"/>
                    </a:ext>
                  </a:extLst>
                </a:gridCol>
                <a:gridCol w="839635">
                  <a:extLst>
                    <a:ext uri="{9D8B030D-6E8A-4147-A177-3AD203B41FA5}">
                      <a16:colId xmlns:a16="http://schemas.microsoft.com/office/drawing/2014/main" val="1978307833"/>
                    </a:ext>
                  </a:extLst>
                </a:gridCol>
                <a:gridCol w="760917">
                  <a:extLst>
                    <a:ext uri="{9D8B030D-6E8A-4147-A177-3AD203B41FA5}">
                      <a16:colId xmlns:a16="http://schemas.microsoft.com/office/drawing/2014/main" val="2360345958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150017395"/>
                    </a:ext>
                  </a:extLst>
                </a:gridCol>
              </a:tblGrid>
              <a:tr h="500347"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 plan </a:t>
                      </a:r>
                      <a:r>
                        <a:rPr lang="en-GB" sz="1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(Identify possible solutions and prioritise based on value and ease of implementation, actions, owners, deadlines and review dates 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Owner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Y/N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082659"/>
                  </a:ext>
                </a:extLst>
              </a:tr>
              <a:tr h="423961"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27194"/>
                  </a:ext>
                </a:extLst>
              </a:tr>
              <a:tr h="423961"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950075"/>
                  </a:ext>
                </a:extLst>
              </a:tr>
              <a:tr h="423961"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47997"/>
                  </a:ext>
                </a:extLst>
              </a:tr>
              <a:tr h="423961"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350171"/>
                  </a:ext>
                </a:extLst>
              </a:tr>
              <a:tr h="423961"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888530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93A1D19-7062-4FF0-BD7E-FC6DB08C13D7}"/>
              </a:ext>
            </a:extLst>
          </p:cNvPr>
          <p:cNvSpPr txBox="1"/>
          <p:nvPr/>
        </p:nvSpPr>
        <p:spPr>
          <a:xfrm>
            <a:off x="4144317" y="6012865"/>
            <a:ext cx="1041870" cy="430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742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driver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C6CE85-C470-4610-8101-D0A8FE5FB609}"/>
              </a:ext>
            </a:extLst>
          </p:cNvPr>
          <p:cNvCxnSpPr>
            <a:cxnSpLocks/>
          </p:cNvCxnSpPr>
          <p:nvPr/>
        </p:nvCxnSpPr>
        <p:spPr>
          <a:xfrm flipV="1">
            <a:off x="4566819" y="5698949"/>
            <a:ext cx="212546" cy="297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A163371F-0BFA-4685-B60B-4EE55BBA5EF2}"/>
              </a:ext>
            </a:extLst>
          </p:cNvPr>
          <p:cNvGraphicFramePr>
            <a:graphicFrameLocks noGrp="1"/>
          </p:cNvGraphicFramePr>
          <p:nvPr/>
        </p:nvGraphicFramePr>
        <p:xfrm>
          <a:off x="6026871" y="4918792"/>
          <a:ext cx="3274677" cy="951949"/>
        </p:xfrm>
        <a:graphic>
          <a:graphicData uri="http://schemas.openxmlformats.org/drawingml/2006/table">
            <a:tbl>
              <a:tblPr/>
              <a:tblGrid>
                <a:gridCol w="3274677">
                  <a:extLst>
                    <a:ext uri="{9D8B030D-6E8A-4147-A177-3AD203B41FA5}">
                      <a16:colId xmlns:a16="http://schemas.microsoft.com/office/drawing/2014/main" val="2715580006"/>
                    </a:ext>
                  </a:extLst>
                </a:gridCol>
              </a:tblGrid>
              <a:tr h="2453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Support required</a:t>
                      </a:r>
                      <a:endParaRPr lang="en-GB" sz="1600" dirty="0">
                        <a:effectLst/>
                      </a:endParaRPr>
                    </a:p>
                  </a:txBody>
                  <a:tcPr marL="16971" marR="16971" marT="28285" marB="28285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2857"/>
                  </a:ext>
                </a:extLst>
              </a:tr>
              <a:tr h="7065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indent="0" fontAlgn="t">
                        <a:buFont typeface="Arial" panose="020B0604020202020204" pitchFamily="34" charset="0"/>
                        <a:buNone/>
                      </a:pPr>
                      <a:endParaRPr lang="en-GB" sz="1600" dirty="0">
                        <a:effectLst/>
                      </a:endParaRPr>
                    </a:p>
                  </a:txBody>
                  <a:tcPr marL="16971" marR="16971" marT="28285" marB="28285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51224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6B2B199-C727-4DA3-AFF6-46E63FB05E7A}"/>
              </a:ext>
            </a:extLst>
          </p:cNvPr>
          <p:cNvGraphicFramePr>
            <a:graphicFrameLocks noGrp="1"/>
          </p:cNvGraphicFramePr>
          <p:nvPr/>
        </p:nvGraphicFramePr>
        <p:xfrm>
          <a:off x="9392186" y="4924711"/>
          <a:ext cx="2548486" cy="946030"/>
        </p:xfrm>
        <a:graphic>
          <a:graphicData uri="http://schemas.openxmlformats.org/drawingml/2006/table">
            <a:tbl>
              <a:tblPr/>
              <a:tblGrid>
                <a:gridCol w="2548486">
                  <a:extLst>
                    <a:ext uri="{9D8B030D-6E8A-4147-A177-3AD203B41FA5}">
                      <a16:colId xmlns:a16="http://schemas.microsoft.com/office/drawing/2014/main" val="2715580006"/>
                    </a:ext>
                  </a:extLst>
                </a:gridCol>
              </a:tblGrid>
              <a:tr h="3270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Results </a:t>
                      </a:r>
                      <a:endParaRPr lang="en-GB" sz="1600" dirty="0">
                        <a:effectLst/>
                      </a:endParaRPr>
                    </a:p>
                  </a:txBody>
                  <a:tcPr marL="16971" marR="16971" marT="28285" marB="28285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62857"/>
                  </a:ext>
                </a:extLst>
              </a:tr>
              <a:tr h="61896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fontAlgn="t"/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</a:txBody>
                  <a:tcPr marL="16971" marR="16971" marT="28285" marB="28285">
                    <a:lnL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5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1682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ulu Jones 4">
      <a:dk1>
        <a:srgbClr val="278C74"/>
      </a:dk1>
      <a:lt1>
        <a:srgbClr val="FFFFFF"/>
      </a:lt1>
      <a:dk2>
        <a:srgbClr val="DE7D2C"/>
      </a:dk2>
      <a:lt2>
        <a:srgbClr val="E52F58"/>
      </a:lt2>
      <a:accent1>
        <a:srgbClr val="278C74"/>
      </a:accent1>
      <a:accent2>
        <a:srgbClr val="DE7D2C"/>
      </a:accent2>
      <a:accent3>
        <a:srgbClr val="374265"/>
      </a:accent3>
      <a:accent4>
        <a:srgbClr val="E52F58"/>
      </a:accent4>
      <a:accent5>
        <a:srgbClr val="EE71A4"/>
      </a:accent5>
      <a:accent6>
        <a:srgbClr val="FBD321"/>
      </a:accent6>
      <a:hlink>
        <a:srgbClr val="80BCDB"/>
      </a:hlink>
      <a:folHlink>
        <a:srgbClr val="4A8DB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0D2AE3A658B44BDEA53B831B0708D" ma:contentTypeVersion="12" ma:contentTypeDescription="Create a new document." ma:contentTypeScope="" ma:versionID="444694bd1c51bee7ac73e31159d5fbcd">
  <xsd:schema xmlns:xsd="http://www.w3.org/2001/XMLSchema" xmlns:xs="http://www.w3.org/2001/XMLSchema" xmlns:p="http://schemas.microsoft.com/office/2006/metadata/properties" xmlns:ns2="620eb849-fa19-42e8-a44b-55e5fc1c3f3a" xmlns:ns3="cd0d02a1-1638-466c-8316-ae2b381d6bfc" targetNamespace="http://schemas.microsoft.com/office/2006/metadata/properties" ma:root="true" ma:fieldsID="1ff53c702cb26fa0488a0bcbed2ea4e7" ns2:_="" ns3:_="">
    <xsd:import namespace="620eb849-fa19-42e8-a44b-55e5fc1c3f3a"/>
    <xsd:import namespace="cd0d02a1-1638-466c-8316-ae2b381d6b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eb849-fa19-42e8-a44b-55e5fc1c3f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b820720-3cae-4e0f-87a0-a0b1591a7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d02a1-1638-466c-8316-ae2b381d6b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0eb849-fa19-42e8-a44b-55e5fc1c3f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F08AF8-C0C7-45AC-9B16-55590A7F38CD}"/>
</file>

<file path=customXml/itemProps2.xml><?xml version="1.0" encoding="utf-8"?>
<ds:datastoreItem xmlns:ds="http://schemas.openxmlformats.org/officeDocument/2006/customXml" ds:itemID="{508D35F7-82DF-4A30-A941-DEDFC2562D31}"/>
</file>

<file path=customXml/itemProps3.xml><?xml version="1.0" encoding="utf-8"?>
<ds:datastoreItem xmlns:ds="http://schemas.openxmlformats.org/officeDocument/2006/customXml" ds:itemID="{F4B261F2-A528-47F2-A898-311687EB6991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175</Words>
  <Application>Microsoft Office PowerPoint</Application>
  <PresentationFormat>Widescreen</PresentationFormat>
  <Paragraphs>31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Calibri Light</vt:lpstr>
      <vt:lpstr>Lato Light</vt:lpstr>
      <vt:lpstr>Open Sans Light</vt:lpstr>
      <vt:lpstr>Raleway Light</vt:lpstr>
      <vt:lpstr>Source Sans Pro Light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Evans (Communities)</dc:creator>
  <cp:lastModifiedBy>Lianne Jones</cp:lastModifiedBy>
  <cp:revision>1</cp:revision>
  <dcterms:created xsi:type="dcterms:W3CDTF">2025-04-03T15:45:10Z</dcterms:created>
  <dcterms:modified xsi:type="dcterms:W3CDTF">2025-07-11T10:16:06Z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0x010100FD40D2AE3A658B44BDEA53B831B0708D</vt:lpwstr>
  </property>
</Properties>
</file>