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4"/>
    <p:sldMasterId id="2147483656" r:id="rId5"/>
  </p:sldMasterIdLst>
  <p:notesMasterIdLst>
    <p:notesMasterId r:id="rId24"/>
  </p:notesMasterIdLst>
  <p:handoutMasterIdLst>
    <p:handoutMasterId r:id="rId25"/>
  </p:handoutMasterIdLst>
  <p:sldIdLst>
    <p:sldId id="305" r:id="rId6"/>
    <p:sldId id="320" r:id="rId7"/>
    <p:sldId id="330" r:id="rId8"/>
    <p:sldId id="331" r:id="rId9"/>
    <p:sldId id="332" r:id="rId10"/>
    <p:sldId id="342" r:id="rId11"/>
    <p:sldId id="333" r:id="rId12"/>
    <p:sldId id="334" r:id="rId13"/>
    <p:sldId id="337" r:id="rId14"/>
    <p:sldId id="338" r:id="rId15"/>
    <p:sldId id="335" r:id="rId16"/>
    <p:sldId id="340" r:id="rId17"/>
    <p:sldId id="336" r:id="rId18"/>
    <p:sldId id="343" r:id="rId19"/>
    <p:sldId id="344" r:id="rId20"/>
    <p:sldId id="339" r:id="rId21"/>
    <p:sldId id="345" r:id="rId22"/>
    <p:sldId id="326" r:id="rId23"/>
  </p:sldIdLst>
  <p:sldSz cx="12192000" cy="6858000"/>
  <p:notesSz cx="6797675" cy="9926638"/>
  <p:custDataLst>
    <p:tags r:id="rId26"/>
  </p:custDataLst>
  <p:defaultTextStyle>
    <a:defPPr>
      <a:defRPr lang="en-US"/>
    </a:defPPr>
    <a:lvl1pPr algn="ctr" defTabSz="430322" rtl="0" fontAlgn="base" hangingPunct="0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1pPr>
    <a:lvl2pPr indent="168387" algn="ctr" defTabSz="430322" rtl="0" fontAlgn="base" hangingPunct="0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2pPr>
    <a:lvl3pPr indent="336774" algn="ctr" defTabSz="430322" rtl="0" fontAlgn="base" hangingPunct="0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3pPr>
    <a:lvl4pPr indent="505160" algn="ctr" defTabSz="430322" rtl="0" fontAlgn="base" hangingPunct="0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4pPr>
    <a:lvl5pPr indent="673547" algn="ctr" defTabSz="430322" rtl="0" fontAlgn="base" hangingPunct="0">
      <a:spcBef>
        <a:spcPct val="0"/>
      </a:spcBef>
      <a:spcAft>
        <a:spcPct val="0"/>
      </a:spcAft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5pPr>
    <a:lvl6pPr marL="1683868" algn="l" defTabSz="673547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6pPr>
    <a:lvl7pPr marL="2020641" algn="l" defTabSz="673547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7pPr>
    <a:lvl8pPr marL="2357415" algn="l" defTabSz="673547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8pPr>
    <a:lvl9pPr marL="2694188" algn="l" defTabSz="673547" rtl="0" eaLnBrk="1" latinLnBrk="0" hangingPunct="1">
      <a:defRPr sz="2700" kern="1200">
        <a:solidFill>
          <a:srgbClr val="000000"/>
        </a:solidFill>
        <a:latin typeface="Helvetica Light"/>
        <a:ea typeface="Helvetica Light"/>
        <a:cs typeface="Helvetica Light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041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anne Bird" initials="LB" lastIdx="0" clrIdx="0">
    <p:extLst>
      <p:ext uri="{19B8F6BF-5375-455C-9EA6-DF929625EA0E}">
        <p15:presenceInfo xmlns:p15="http://schemas.microsoft.com/office/powerpoint/2012/main" userId="S::LeBird@carmarthenshire.gov.uk::6caf7de7-51ae-4344-a1d6-520846ddad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8FC2"/>
    <a:srgbClr val="31408B"/>
    <a:srgbClr val="20A5E0"/>
    <a:srgbClr val="1EA2E0"/>
    <a:srgbClr val="236AA7"/>
    <a:srgbClr val="2F75B6"/>
    <a:srgbClr val="92BCD0"/>
    <a:srgbClr val="52B38E"/>
    <a:srgbClr val="0D69AF"/>
    <a:srgbClr val="2638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FA2DEF-7A0E-438B-B236-E8B91F464A51}" v="483" dt="2020-06-17T11:02:17.380"/>
    <p1510:client id="{4EDF4601-DE8C-43E8-AEA8-C06563B2800B}" v="9" dt="2020-06-16T14:07:03.009"/>
    <p1510:client id="{8963D2EF-ED8A-48FC-ABB6-4262F51CEEA7}" v="2" dt="2020-06-16T15:59:19.197"/>
    <p1510:client id="{9F03F01E-A883-4CD0-9308-B8D30D49943E}" v="4" dt="2020-06-16T14:44:42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32" y="72"/>
      </p:cViewPr>
      <p:guideLst>
        <p:guide orient="horz" pos="3072"/>
        <p:guide pos="5041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sv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Relationship Id="rId1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1C2A65-E7BB-45B9-997A-4846DCBEEFB8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</dgm:pt>
    <dgm:pt modelId="{FB3BA4F2-1F58-4A03-9AAD-5D7398F8811D}">
      <dgm:prSet phldrT="[Text]"/>
      <dgm:spPr/>
      <dgm:t>
        <a:bodyPr/>
        <a:lstStyle/>
        <a:p>
          <a:r>
            <a:rPr lang="en-GB"/>
            <a:t>Set up a wellbeing team meeting</a:t>
          </a:r>
        </a:p>
      </dgm:t>
    </dgm:pt>
    <dgm:pt modelId="{D037C0C8-A8DA-44C5-8BBE-B59EFB3323B2}" type="parTrans" cxnId="{0510C983-60C2-44A7-AAEF-313C422B2927}">
      <dgm:prSet/>
      <dgm:spPr/>
      <dgm:t>
        <a:bodyPr/>
        <a:lstStyle/>
        <a:p>
          <a:endParaRPr lang="en-GB"/>
        </a:p>
      </dgm:t>
    </dgm:pt>
    <dgm:pt modelId="{AB14EC73-2EC8-4E52-AA92-F306337EF65B}" type="sibTrans" cxnId="{0510C983-60C2-44A7-AAEF-313C422B2927}">
      <dgm:prSet/>
      <dgm:spPr/>
      <dgm:t>
        <a:bodyPr/>
        <a:lstStyle/>
        <a:p>
          <a:endParaRPr lang="en-GB"/>
        </a:p>
      </dgm:t>
    </dgm:pt>
    <dgm:pt modelId="{1275E40E-269E-4376-86ED-5FEB7AFEC19D}">
      <dgm:prSet phldrT="[Text]"/>
      <dgm:spPr/>
      <dgm:t>
        <a:bodyPr/>
        <a:lstStyle/>
        <a:p>
          <a:r>
            <a:rPr lang="en-GB"/>
            <a:t>Recruit a Health and Wellbeing Champion</a:t>
          </a:r>
        </a:p>
      </dgm:t>
    </dgm:pt>
    <dgm:pt modelId="{62614B44-04E0-4B6A-8D14-7CAA7E389293}" type="parTrans" cxnId="{A70D9274-8145-4B2B-B1D2-7FA0F0B93218}">
      <dgm:prSet/>
      <dgm:spPr/>
      <dgm:t>
        <a:bodyPr/>
        <a:lstStyle/>
        <a:p>
          <a:endParaRPr lang="en-GB"/>
        </a:p>
      </dgm:t>
    </dgm:pt>
    <dgm:pt modelId="{2CE7B221-4B4D-41F3-8265-F3F166FA6886}" type="sibTrans" cxnId="{A70D9274-8145-4B2B-B1D2-7FA0F0B93218}">
      <dgm:prSet/>
      <dgm:spPr/>
      <dgm:t>
        <a:bodyPr/>
        <a:lstStyle/>
        <a:p>
          <a:endParaRPr lang="en-GB"/>
        </a:p>
      </dgm:t>
    </dgm:pt>
    <dgm:pt modelId="{1763DCDA-3C59-4244-8D63-0C128E001D3F}">
      <dgm:prSet phldrT="[Text]"/>
      <dgm:spPr/>
      <dgm:t>
        <a:bodyPr/>
        <a:lstStyle/>
        <a:p>
          <a:r>
            <a:rPr lang="en-GB"/>
            <a:t>Promote health and wellbeing resources</a:t>
          </a:r>
        </a:p>
      </dgm:t>
    </dgm:pt>
    <dgm:pt modelId="{1DAB514D-6C2F-45DE-9EAA-E11E07BE20F4}" type="parTrans" cxnId="{34E1136D-2F73-4C57-B5CB-71863D57073F}">
      <dgm:prSet/>
      <dgm:spPr/>
      <dgm:t>
        <a:bodyPr/>
        <a:lstStyle/>
        <a:p>
          <a:endParaRPr lang="en-GB"/>
        </a:p>
      </dgm:t>
    </dgm:pt>
    <dgm:pt modelId="{AD66C0C2-1DC1-485E-86AD-0A7083C32C11}" type="sibTrans" cxnId="{34E1136D-2F73-4C57-B5CB-71863D57073F}">
      <dgm:prSet/>
      <dgm:spPr/>
      <dgm:t>
        <a:bodyPr/>
        <a:lstStyle/>
        <a:p>
          <a:endParaRPr lang="en-GB"/>
        </a:p>
      </dgm:t>
    </dgm:pt>
    <dgm:pt modelId="{1541352C-0F13-4876-BE28-8CC894943A04}">
      <dgm:prSet/>
      <dgm:spPr/>
      <dgm:t>
        <a:bodyPr/>
        <a:lstStyle/>
        <a:p>
          <a:r>
            <a:rPr lang="en-GB"/>
            <a:t>Ensure all staff have completed the mental health e-learning</a:t>
          </a:r>
        </a:p>
      </dgm:t>
    </dgm:pt>
    <dgm:pt modelId="{68E4D678-A01B-4672-9DBB-398FE13DB3A2}" type="parTrans" cxnId="{2BB78ABB-CC2C-467D-B7EE-05558DDA8541}">
      <dgm:prSet/>
      <dgm:spPr/>
      <dgm:t>
        <a:bodyPr/>
        <a:lstStyle/>
        <a:p>
          <a:endParaRPr lang="en-GB"/>
        </a:p>
      </dgm:t>
    </dgm:pt>
    <dgm:pt modelId="{00FC21B6-7E0C-4AA6-A0DA-3EC98BD1BCDD}" type="sibTrans" cxnId="{2BB78ABB-CC2C-467D-B7EE-05558DDA8541}">
      <dgm:prSet/>
      <dgm:spPr/>
      <dgm:t>
        <a:bodyPr/>
        <a:lstStyle/>
        <a:p>
          <a:endParaRPr lang="en-GB"/>
        </a:p>
      </dgm:t>
    </dgm:pt>
    <dgm:pt modelId="{F64204E8-C432-44A2-A8B0-4654E726BF39}">
      <dgm:prSet/>
      <dgm:spPr/>
      <dgm:t>
        <a:bodyPr/>
        <a:lstStyle/>
        <a:p>
          <a:r>
            <a:rPr lang="en-GB"/>
            <a:t>Ensure</a:t>
          </a:r>
          <a:r>
            <a:rPr lang="en-GB" baseline="0"/>
            <a:t> all office/remote staff have completed a DSE assessment</a:t>
          </a:r>
          <a:endParaRPr lang="en-GB"/>
        </a:p>
      </dgm:t>
    </dgm:pt>
    <dgm:pt modelId="{7D5B8D3F-AF9F-456A-A653-4FC5F8B615C6}" type="parTrans" cxnId="{97186142-CE7A-44B7-8E36-01C6B8E4FC71}">
      <dgm:prSet/>
      <dgm:spPr/>
      <dgm:t>
        <a:bodyPr/>
        <a:lstStyle/>
        <a:p>
          <a:endParaRPr lang="en-GB"/>
        </a:p>
      </dgm:t>
    </dgm:pt>
    <dgm:pt modelId="{3210B7BB-49F0-4E8B-A080-9252352F94CB}" type="sibTrans" cxnId="{97186142-CE7A-44B7-8E36-01C6B8E4FC71}">
      <dgm:prSet/>
      <dgm:spPr/>
      <dgm:t>
        <a:bodyPr/>
        <a:lstStyle/>
        <a:p>
          <a:endParaRPr lang="en-GB"/>
        </a:p>
      </dgm:t>
    </dgm:pt>
    <dgm:pt modelId="{B8F6562D-C36A-4FA6-9313-ECCF9387AE74}">
      <dgm:prSet/>
      <dgm:spPr/>
      <dgm:t>
        <a:bodyPr/>
        <a:lstStyle/>
        <a:p>
          <a:r>
            <a:rPr lang="en-GB"/>
            <a:t>Lead by example</a:t>
          </a:r>
        </a:p>
      </dgm:t>
    </dgm:pt>
    <dgm:pt modelId="{A74AC771-3C48-42D5-B4E7-CE516422F5C9}" type="parTrans" cxnId="{C01AC957-0979-41AD-A830-FC7DD26A0A21}">
      <dgm:prSet/>
      <dgm:spPr/>
      <dgm:t>
        <a:bodyPr/>
        <a:lstStyle/>
        <a:p>
          <a:endParaRPr lang="en-GB"/>
        </a:p>
      </dgm:t>
    </dgm:pt>
    <dgm:pt modelId="{8F3650CB-F014-4211-B304-8585C2D2A7AA}" type="sibTrans" cxnId="{C01AC957-0979-41AD-A830-FC7DD26A0A21}">
      <dgm:prSet/>
      <dgm:spPr/>
      <dgm:t>
        <a:bodyPr/>
        <a:lstStyle/>
        <a:p>
          <a:endParaRPr lang="en-GB"/>
        </a:p>
      </dgm:t>
    </dgm:pt>
    <dgm:pt modelId="{18AE6F1E-A1D6-4EEE-80E4-F81C0F8A5794}">
      <dgm:prSet/>
      <dgm:spPr/>
      <dgm:t>
        <a:bodyPr/>
        <a:lstStyle/>
        <a:p>
          <a:r>
            <a:rPr lang="en-GB"/>
            <a:t>Review meeting practices</a:t>
          </a:r>
        </a:p>
      </dgm:t>
    </dgm:pt>
    <dgm:pt modelId="{8004FEEE-0C4D-4750-9B02-B775B6E1747D}" type="parTrans" cxnId="{073809D1-47BB-420E-BC84-8703D63BE061}">
      <dgm:prSet/>
      <dgm:spPr/>
      <dgm:t>
        <a:bodyPr/>
        <a:lstStyle/>
        <a:p>
          <a:endParaRPr lang="en-GB"/>
        </a:p>
      </dgm:t>
    </dgm:pt>
    <dgm:pt modelId="{1417BD2D-AFEB-46F1-A389-2203940176EE}" type="sibTrans" cxnId="{073809D1-47BB-420E-BC84-8703D63BE061}">
      <dgm:prSet/>
      <dgm:spPr/>
      <dgm:t>
        <a:bodyPr/>
        <a:lstStyle/>
        <a:p>
          <a:endParaRPr lang="en-GB"/>
        </a:p>
      </dgm:t>
    </dgm:pt>
    <dgm:pt modelId="{578A4466-070D-4699-AEF6-03B3EE6F6B55}" type="pres">
      <dgm:prSet presAssocID="{7A1C2A65-E7BB-45B9-997A-4846DCBEEFB8}" presName="linear" presStyleCnt="0">
        <dgm:presLayoutVars>
          <dgm:dir/>
          <dgm:resizeHandles val="exact"/>
        </dgm:presLayoutVars>
      </dgm:prSet>
      <dgm:spPr/>
    </dgm:pt>
    <dgm:pt modelId="{4D10851A-C913-400C-894E-9CF3AD903DD1}" type="pres">
      <dgm:prSet presAssocID="{FB3BA4F2-1F58-4A03-9AAD-5D7398F8811D}" presName="comp" presStyleCnt="0"/>
      <dgm:spPr/>
    </dgm:pt>
    <dgm:pt modelId="{7D751002-7C96-48CC-AC79-E2003C0E80C5}" type="pres">
      <dgm:prSet presAssocID="{FB3BA4F2-1F58-4A03-9AAD-5D7398F8811D}" presName="box" presStyleLbl="node1" presStyleIdx="0" presStyleCnt="7"/>
      <dgm:spPr/>
    </dgm:pt>
    <dgm:pt modelId="{4583A343-B665-46A1-AB01-F11DC1667E34}" type="pres">
      <dgm:prSet presAssocID="{FB3BA4F2-1F58-4A03-9AAD-5D7398F8811D}" presName="img" presStyleLbl="fgImgPlac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AA2F82-7415-467A-BF8F-2FDE4021DCDA}" type="pres">
      <dgm:prSet presAssocID="{FB3BA4F2-1F58-4A03-9AAD-5D7398F8811D}" presName="text" presStyleLbl="node1" presStyleIdx="0" presStyleCnt="7">
        <dgm:presLayoutVars>
          <dgm:bulletEnabled val="1"/>
        </dgm:presLayoutVars>
      </dgm:prSet>
      <dgm:spPr/>
    </dgm:pt>
    <dgm:pt modelId="{27DE9488-97EE-406A-990F-2FC4F828CF53}" type="pres">
      <dgm:prSet presAssocID="{AB14EC73-2EC8-4E52-AA92-F306337EF65B}" presName="spacer" presStyleCnt="0"/>
      <dgm:spPr/>
    </dgm:pt>
    <dgm:pt modelId="{E5F70667-F411-4B85-A8AA-F05E8A5C6EFC}" type="pres">
      <dgm:prSet presAssocID="{1275E40E-269E-4376-86ED-5FEB7AFEC19D}" presName="comp" presStyleCnt="0"/>
      <dgm:spPr/>
    </dgm:pt>
    <dgm:pt modelId="{947E3B42-CEFB-4922-8FCC-1B0F1E0A523B}" type="pres">
      <dgm:prSet presAssocID="{1275E40E-269E-4376-86ED-5FEB7AFEC19D}" presName="box" presStyleLbl="node1" presStyleIdx="1" presStyleCnt="7"/>
      <dgm:spPr/>
    </dgm:pt>
    <dgm:pt modelId="{04F8BFD3-6284-4D40-9B32-7B212EC99E8A}" type="pres">
      <dgm:prSet presAssocID="{1275E40E-269E-4376-86ED-5FEB7AFEC19D}" presName="img" presStyleLbl="fgImgPlac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50A66F5-04EC-4D76-9001-87EB89B499B5}" type="pres">
      <dgm:prSet presAssocID="{1275E40E-269E-4376-86ED-5FEB7AFEC19D}" presName="text" presStyleLbl="node1" presStyleIdx="1" presStyleCnt="7">
        <dgm:presLayoutVars>
          <dgm:bulletEnabled val="1"/>
        </dgm:presLayoutVars>
      </dgm:prSet>
      <dgm:spPr/>
    </dgm:pt>
    <dgm:pt modelId="{9B99C8BD-BAD8-4A9A-A40E-E7CE484C82DD}" type="pres">
      <dgm:prSet presAssocID="{2CE7B221-4B4D-41F3-8265-F3F166FA6886}" presName="spacer" presStyleCnt="0"/>
      <dgm:spPr/>
    </dgm:pt>
    <dgm:pt modelId="{5D3FF0E6-38AB-4BAC-9576-BB26AC93BAC0}" type="pres">
      <dgm:prSet presAssocID="{1763DCDA-3C59-4244-8D63-0C128E001D3F}" presName="comp" presStyleCnt="0"/>
      <dgm:spPr/>
    </dgm:pt>
    <dgm:pt modelId="{40221E68-213D-44DE-A048-E582698D341F}" type="pres">
      <dgm:prSet presAssocID="{1763DCDA-3C59-4244-8D63-0C128E001D3F}" presName="box" presStyleLbl="node1" presStyleIdx="2" presStyleCnt="7"/>
      <dgm:spPr/>
    </dgm:pt>
    <dgm:pt modelId="{30C46943-0ED6-47C3-A94C-409A359F77AD}" type="pres">
      <dgm:prSet presAssocID="{1763DCDA-3C59-4244-8D63-0C128E001D3F}" presName="img" presStyleLbl="fgImgPlac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4391BC0-9DE0-4C33-B6A2-BF48246289DC}" type="pres">
      <dgm:prSet presAssocID="{1763DCDA-3C59-4244-8D63-0C128E001D3F}" presName="text" presStyleLbl="node1" presStyleIdx="2" presStyleCnt="7">
        <dgm:presLayoutVars>
          <dgm:bulletEnabled val="1"/>
        </dgm:presLayoutVars>
      </dgm:prSet>
      <dgm:spPr/>
    </dgm:pt>
    <dgm:pt modelId="{A2A3806D-8BD0-4AF2-BFB7-0C6BD3CD3F9B}" type="pres">
      <dgm:prSet presAssocID="{AD66C0C2-1DC1-485E-86AD-0A7083C32C11}" presName="spacer" presStyleCnt="0"/>
      <dgm:spPr/>
    </dgm:pt>
    <dgm:pt modelId="{A5F87114-3068-4968-B551-E9A168825843}" type="pres">
      <dgm:prSet presAssocID="{18AE6F1E-A1D6-4EEE-80E4-F81C0F8A5794}" presName="comp" presStyleCnt="0"/>
      <dgm:spPr/>
    </dgm:pt>
    <dgm:pt modelId="{0E6C02D7-119A-4480-BA4E-E3E6A392DF31}" type="pres">
      <dgm:prSet presAssocID="{18AE6F1E-A1D6-4EEE-80E4-F81C0F8A5794}" presName="box" presStyleLbl="node1" presStyleIdx="3" presStyleCnt="7"/>
      <dgm:spPr/>
    </dgm:pt>
    <dgm:pt modelId="{294E8F06-AE8B-441D-A755-DBB98FC1568E}" type="pres">
      <dgm:prSet presAssocID="{18AE6F1E-A1D6-4EEE-80E4-F81C0F8A5794}" presName="img" presStyleLbl="fgImgPlac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59000" b="-59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95539C4-A77F-4AD4-BAC7-5908D49469E8}" type="pres">
      <dgm:prSet presAssocID="{18AE6F1E-A1D6-4EEE-80E4-F81C0F8A5794}" presName="text" presStyleLbl="node1" presStyleIdx="3" presStyleCnt="7">
        <dgm:presLayoutVars>
          <dgm:bulletEnabled val="1"/>
        </dgm:presLayoutVars>
      </dgm:prSet>
      <dgm:spPr/>
    </dgm:pt>
    <dgm:pt modelId="{F9A246C7-29E0-4818-9A8D-1D2571CD0BCF}" type="pres">
      <dgm:prSet presAssocID="{1417BD2D-AFEB-46F1-A389-2203940176EE}" presName="spacer" presStyleCnt="0"/>
      <dgm:spPr/>
    </dgm:pt>
    <dgm:pt modelId="{896B5247-123C-488D-B46C-2B2E0A91985B}" type="pres">
      <dgm:prSet presAssocID="{1541352C-0F13-4876-BE28-8CC894943A04}" presName="comp" presStyleCnt="0"/>
      <dgm:spPr/>
    </dgm:pt>
    <dgm:pt modelId="{ED118C56-4DF6-47D9-91E4-B4D0360AEE22}" type="pres">
      <dgm:prSet presAssocID="{1541352C-0F13-4876-BE28-8CC894943A04}" presName="box" presStyleLbl="node1" presStyleIdx="4" presStyleCnt="7"/>
      <dgm:spPr/>
    </dgm:pt>
    <dgm:pt modelId="{19A506C2-6221-4EF2-A0D3-8AD64989844A}" type="pres">
      <dgm:prSet presAssocID="{1541352C-0F13-4876-BE28-8CC894943A04}" presName="img" presStyleLbl="fgImgPlac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3ADCAB7-FC07-42AB-880D-AF2D9B50F522}" type="pres">
      <dgm:prSet presAssocID="{1541352C-0F13-4876-BE28-8CC894943A04}" presName="text" presStyleLbl="node1" presStyleIdx="4" presStyleCnt="7">
        <dgm:presLayoutVars>
          <dgm:bulletEnabled val="1"/>
        </dgm:presLayoutVars>
      </dgm:prSet>
      <dgm:spPr/>
    </dgm:pt>
    <dgm:pt modelId="{33EA8547-8EFF-424D-872D-E5C7376DA436}" type="pres">
      <dgm:prSet presAssocID="{00FC21B6-7E0C-4AA6-A0DA-3EC98BD1BCDD}" presName="spacer" presStyleCnt="0"/>
      <dgm:spPr/>
    </dgm:pt>
    <dgm:pt modelId="{05487D48-E1A4-4A22-B30F-76AE9B8CAFB7}" type="pres">
      <dgm:prSet presAssocID="{F64204E8-C432-44A2-A8B0-4654E726BF39}" presName="comp" presStyleCnt="0"/>
      <dgm:spPr/>
    </dgm:pt>
    <dgm:pt modelId="{50CBACFD-CF3B-46C8-9C39-B14AE70AF728}" type="pres">
      <dgm:prSet presAssocID="{F64204E8-C432-44A2-A8B0-4654E726BF39}" presName="box" presStyleLbl="node1" presStyleIdx="5" presStyleCnt="7"/>
      <dgm:spPr/>
    </dgm:pt>
    <dgm:pt modelId="{5DAD8B05-9D23-4D1B-8550-08F2AC418AC6}" type="pres">
      <dgm:prSet presAssocID="{F64204E8-C432-44A2-A8B0-4654E726BF39}" presName="img" presStyleLbl="fgImgPlac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AD55A13-5CFB-48AF-8734-9AE04493591D}" type="pres">
      <dgm:prSet presAssocID="{F64204E8-C432-44A2-A8B0-4654E726BF39}" presName="text" presStyleLbl="node1" presStyleIdx="5" presStyleCnt="7">
        <dgm:presLayoutVars>
          <dgm:bulletEnabled val="1"/>
        </dgm:presLayoutVars>
      </dgm:prSet>
      <dgm:spPr/>
    </dgm:pt>
    <dgm:pt modelId="{EBF17E9E-F2AC-4C37-84B1-C9A898EB6AD7}" type="pres">
      <dgm:prSet presAssocID="{3210B7BB-49F0-4E8B-A080-9252352F94CB}" presName="spacer" presStyleCnt="0"/>
      <dgm:spPr/>
    </dgm:pt>
    <dgm:pt modelId="{01CB0646-612E-4B72-846B-CD23B5FEED29}" type="pres">
      <dgm:prSet presAssocID="{B8F6562D-C36A-4FA6-9313-ECCF9387AE74}" presName="comp" presStyleCnt="0"/>
      <dgm:spPr/>
    </dgm:pt>
    <dgm:pt modelId="{1FA4A846-74AC-4ECD-AA5B-C99B1C7C2E46}" type="pres">
      <dgm:prSet presAssocID="{B8F6562D-C36A-4FA6-9313-ECCF9387AE74}" presName="box" presStyleLbl="node1" presStyleIdx="6" presStyleCnt="7"/>
      <dgm:spPr/>
    </dgm:pt>
    <dgm:pt modelId="{04523AD7-E8FC-47CD-8763-281B307A3544}" type="pres">
      <dgm:prSet presAssocID="{B8F6562D-C36A-4FA6-9313-ECCF9387AE74}" presName="img" presStyleLbl="fgImgPlac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t="-43000" b="-43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3D63CFC-9EBE-4F01-ACC3-D67A38B42830}" type="pres">
      <dgm:prSet presAssocID="{B8F6562D-C36A-4FA6-9313-ECCF9387AE74}" presName="text" presStyleLbl="node1" presStyleIdx="6" presStyleCnt="7">
        <dgm:presLayoutVars>
          <dgm:bulletEnabled val="1"/>
        </dgm:presLayoutVars>
      </dgm:prSet>
      <dgm:spPr/>
    </dgm:pt>
  </dgm:ptLst>
  <dgm:cxnLst>
    <dgm:cxn modelId="{4BB69205-B466-45FF-B0EF-34C76120B2DD}" type="presOf" srcId="{FB3BA4F2-1F58-4A03-9AAD-5D7398F8811D}" destId="{25AA2F82-7415-467A-BF8F-2FDE4021DCDA}" srcOrd="1" destOrd="0" presId="urn:microsoft.com/office/officeart/2005/8/layout/vList4"/>
    <dgm:cxn modelId="{5F17A00A-A610-4DEB-83FB-5AFCD7AEAEF9}" type="presOf" srcId="{FB3BA4F2-1F58-4A03-9AAD-5D7398F8811D}" destId="{7D751002-7C96-48CC-AC79-E2003C0E80C5}" srcOrd="0" destOrd="0" presId="urn:microsoft.com/office/officeart/2005/8/layout/vList4"/>
    <dgm:cxn modelId="{1F66741C-D843-4EFE-96F2-12DD40E9F415}" type="presOf" srcId="{1541352C-0F13-4876-BE28-8CC894943A04}" destId="{ED118C56-4DF6-47D9-91E4-B4D0360AEE22}" srcOrd="0" destOrd="0" presId="urn:microsoft.com/office/officeart/2005/8/layout/vList4"/>
    <dgm:cxn modelId="{BB521441-C3E0-4C57-B478-2FACEB58369A}" type="presOf" srcId="{B8F6562D-C36A-4FA6-9313-ECCF9387AE74}" destId="{23D63CFC-9EBE-4F01-ACC3-D67A38B42830}" srcOrd="1" destOrd="0" presId="urn:microsoft.com/office/officeart/2005/8/layout/vList4"/>
    <dgm:cxn modelId="{97186142-CE7A-44B7-8E36-01C6B8E4FC71}" srcId="{7A1C2A65-E7BB-45B9-997A-4846DCBEEFB8}" destId="{F64204E8-C432-44A2-A8B0-4654E726BF39}" srcOrd="5" destOrd="0" parTransId="{7D5B8D3F-AF9F-456A-A653-4FC5F8B615C6}" sibTransId="{3210B7BB-49F0-4E8B-A080-9252352F94CB}"/>
    <dgm:cxn modelId="{34E1136D-2F73-4C57-B5CB-71863D57073F}" srcId="{7A1C2A65-E7BB-45B9-997A-4846DCBEEFB8}" destId="{1763DCDA-3C59-4244-8D63-0C128E001D3F}" srcOrd="2" destOrd="0" parTransId="{1DAB514D-6C2F-45DE-9EAA-E11E07BE20F4}" sibTransId="{AD66C0C2-1DC1-485E-86AD-0A7083C32C11}"/>
    <dgm:cxn modelId="{A70D9274-8145-4B2B-B1D2-7FA0F0B93218}" srcId="{7A1C2A65-E7BB-45B9-997A-4846DCBEEFB8}" destId="{1275E40E-269E-4376-86ED-5FEB7AFEC19D}" srcOrd="1" destOrd="0" parTransId="{62614B44-04E0-4B6A-8D14-7CAA7E389293}" sibTransId="{2CE7B221-4B4D-41F3-8265-F3F166FA6886}"/>
    <dgm:cxn modelId="{C01AC957-0979-41AD-A830-FC7DD26A0A21}" srcId="{7A1C2A65-E7BB-45B9-997A-4846DCBEEFB8}" destId="{B8F6562D-C36A-4FA6-9313-ECCF9387AE74}" srcOrd="6" destOrd="0" parTransId="{A74AC771-3C48-42D5-B4E7-CE516422F5C9}" sibTransId="{8F3650CB-F014-4211-B304-8585C2D2A7AA}"/>
    <dgm:cxn modelId="{0510C983-60C2-44A7-AAEF-313C422B2927}" srcId="{7A1C2A65-E7BB-45B9-997A-4846DCBEEFB8}" destId="{FB3BA4F2-1F58-4A03-9AAD-5D7398F8811D}" srcOrd="0" destOrd="0" parTransId="{D037C0C8-A8DA-44C5-8BBE-B59EFB3323B2}" sibTransId="{AB14EC73-2EC8-4E52-AA92-F306337EF65B}"/>
    <dgm:cxn modelId="{5FEE0C93-B00D-432D-8999-4FCFA3D321FD}" type="presOf" srcId="{1275E40E-269E-4376-86ED-5FEB7AFEC19D}" destId="{947E3B42-CEFB-4922-8FCC-1B0F1E0A523B}" srcOrd="0" destOrd="0" presId="urn:microsoft.com/office/officeart/2005/8/layout/vList4"/>
    <dgm:cxn modelId="{9942BC9E-E135-47FD-BCC8-6F090513C2FF}" type="presOf" srcId="{F64204E8-C432-44A2-A8B0-4654E726BF39}" destId="{50CBACFD-CF3B-46C8-9C39-B14AE70AF728}" srcOrd="0" destOrd="0" presId="urn:microsoft.com/office/officeart/2005/8/layout/vList4"/>
    <dgm:cxn modelId="{E7EE4FAE-ED9A-4357-8826-233403EC5426}" type="presOf" srcId="{1763DCDA-3C59-4244-8D63-0C128E001D3F}" destId="{40221E68-213D-44DE-A048-E582698D341F}" srcOrd="0" destOrd="0" presId="urn:microsoft.com/office/officeart/2005/8/layout/vList4"/>
    <dgm:cxn modelId="{B5D9C8B7-CCF7-45CC-9743-D282283BFD7C}" type="presOf" srcId="{1275E40E-269E-4376-86ED-5FEB7AFEC19D}" destId="{B50A66F5-04EC-4D76-9001-87EB89B499B5}" srcOrd="1" destOrd="0" presId="urn:microsoft.com/office/officeart/2005/8/layout/vList4"/>
    <dgm:cxn modelId="{E15D8BB8-7CF0-4882-BB4B-42DE3D57E9F8}" type="presOf" srcId="{B8F6562D-C36A-4FA6-9313-ECCF9387AE74}" destId="{1FA4A846-74AC-4ECD-AA5B-C99B1C7C2E46}" srcOrd="0" destOrd="0" presId="urn:microsoft.com/office/officeart/2005/8/layout/vList4"/>
    <dgm:cxn modelId="{2BB78ABB-CC2C-467D-B7EE-05558DDA8541}" srcId="{7A1C2A65-E7BB-45B9-997A-4846DCBEEFB8}" destId="{1541352C-0F13-4876-BE28-8CC894943A04}" srcOrd="4" destOrd="0" parTransId="{68E4D678-A01B-4672-9DBB-398FE13DB3A2}" sibTransId="{00FC21B6-7E0C-4AA6-A0DA-3EC98BD1BCDD}"/>
    <dgm:cxn modelId="{9A28F8CF-89BB-4E21-9B71-839E4FD36B87}" type="presOf" srcId="{18AE6F1E-A1D6-4EEE-80E4-F81C0F8A5794}" destId="{795539C4-A77F-4AD4-BAC7-5908D49469E8}" srcOrd="1" destOrd="0" presId="urn:microsoft.com/office/officeart/2005/8/layout/vList4"/>
    <dgm:cxn modelId="{073809D1-47BB-420E-BC84-8703D63BE061}" srcId="{7A1C2A65-E7BB-45B9-997A-4846DCBEEFB8}" destId="{18AE6F1E-A1D6-4EEE-80E4-F81C0F8A5794}" srcOrd="3" destOrd="0" parTransId="{8004FEEE-0C4D-4750-9B02-B775B6E1747D}" sibTransId="{1417BD2D-AFEB-46F1-A389-2203940176EE}"/>
    <dgm:cxn modelId="{D7B32FD1-FC89-43F5-8C1C-9CA91A7C6F82}" type="presOf" srcId="{1763DCDA-3C59-4244-8D63-0C128E001D3F}" destId="{D4391BC0-9DE0-4C33-B6A2-BF48246289DC}" srcOrd="1" destOrd="0" presId="urn:microsoft.com/office/officeart/2005/8/layout/vList4"/>
    <dgm:cxn modelId="{1C896BD1-78F0-47E7-AAB0-99A77290899D}" type="presOf" srcId="{18AE6F1E-A1D6-4EEE-80E4-F81C0F8A5794}" destId="{0E6C02D7-119A-4480-BA4E-E3E6A392DF31}" srcOrd="0" destOrd="0" presId="urn:microsoft.com/office/officeart/2005/8/layout/vList4"/>
    <dgm:cxn modelId="{ACF942E3-ED96-4D48-89F4-D67CE4841CB5}" type="presOf" srcId="{1541352C-0F13-4876-BE28-8CC894943A04}" destId="{B3ADCAB7-FC07-42AB-880D-AF2D9B50F522}" srcOrd="1" destOrd="0" presId="urn:microsoft.com/office/officeart/2005/8/layout/vList4"/>
    <dgm:cxn modelId="{0194FBE4-5C38-4C0E-A4FF-5DFEDE19BE07}" type="presOf" srcId="{F64204E8-C432-44A2-A8B0-4654E726BF39}" destId="{2AD55A13-5CFB-48AF-8734-9AE04493591D}" srcOrd="1" destOrd="0" presId="urn:microsoft.com/office/officeart/2005/8/layout/vList4"/>
    <dgm:cxn modelId="{E2A493F6-0339-433C-BAB4-13FCBB4CBD3E}" type="presOf" srcId="{7A1C2A65-E7BB-45B9-997A-4846DCBEEFB8}" destId="{578A4466-070D-4699-AEF6-03B3EE6F6B55}" srcOrd="0" destOrd="0" presId="urn:microsoft.com/office/officeart/2005/8/layout/vList4"/>
    <dgm:cxn modelId="{F761232C-5CC4-4B04-8D27-F2BB4B991929}" type="presParOf" srcId="{578A4466-070D-4699-AEF6-03B3EE6F6B55}" destId="{4D10851A-C913-400C-894E-9CF3AD903DD1}" srcOrd="0" destOrd="0" presId="urn:microsoft.com/office/officeart/2005/8/layout/vList4"/>
    <dgm:cxn modelId="{D3DF6848-E1C4-454A-B938-0874BF9EBF76}" type="presParOf" srcId="{4D10851A-C913-400C-894E-9CF3AD903DD1}" destId="{7D751002-7C96-48CC-AC79-E2003C0E80C5}" srcOrd="0" destOrd="0" presId="urn:microsoft.com/office/officeart/2005/8/layout/vList4"/>
    <dgm:cxn modelId="{ECB11024-91BD-4893-8683-03EFF35B9159}" type="presParOf" srcId="{4D10851A-C913-400C-894E-9CF3AD903DD1}" destId="{4583A343-B665-46A1-AB01-F11DC1667E34}" srcOrd="1" destOrd="0" presId="urn:microsoft.com/office/officeart/2005/8/layout/vList4"/>
    <dgm:cxn modelId="{C3B4AE55-262E-4BE5-964B-24BD87AC5F13}" type="presParOf" srcId="{4D10851A-C913-400C-894E-9CF3AD903DD1}" destId="{25AA2F82-7415-467A-BF8F-2FDE4021DCDA}" srcOrd="2" destOrd="0" presId="urn:microsoft.com/office/officeart/2005/8/layout/vList4"/>
    <dgm:cxn modelId="{55225A16-7BBB-4D2C-91B3-8E0D6B88D882}" type="presParOf" srcId="{578A4466-070D-4699-AEF6-03B3EE6F6B55}" destId="{27DE9488-97EE-406A-990F-2FC4F828CF53}" srcOrd="1" destOrd="0" presId="urn:microsoft.com/office/officeart/2005/8/layout/vList4"/>
    <dgm:cxn modelId="{7AF25434-77EF-48A9-91E5-E8D541F1C3C1}" type="presParOf" srcId="{578A4466-070D-4699-AEF6-03B3EE6F6B55}" destId="{E5F70667-F411-4B85-A8AA-F05E8A5C6EFC}" srcOrd="2" destOrd="0" presId="urn:microsoft.com/office/officeart/2005/8/layout/vList4"/>
    <dgm:cxn modelId="{3EB52791-9074-43AF-B0C6-5120CE7127E8}" type="presParOf" srcId="{E5F70667-F411-4B85-A8AA-F05E8A5C6EFC}" destId="{947E3B42-CEFB-4922-8FCC-1B0F1E0A523B}" srcOrd="0" destOrd="0" presId="urn:microsoft.com/office/officeart/2005/8/layout/vList4"/>
    <dgm:cxn modelId="{897BF9DE-0581-4043-B7E3-FC5BDD8CB602}" type="presParOf" srcId="{E5F70667-F411-4B85-A8AA-F05E8A5C6EFC}" destId="{04F8BFD3-6284-4D40-9B32-7B212EC99E8A}" srcOrd="1" destOrd="0" presId="urn:microsoft.com/office/officeart/2005/8/layout/vList4"/>
    <dgm:cxn modelId="{5FECF67F-8711-4C7C-9C69-D2E37B47C6C4}" type="presParOf" srcId="{E5F70667-F411-4B85-A8AA-F05E8A5C6EFC}" destId="{B50A66F5-04EC-4D76-9001-87EB89B499B5}" srcOrd="2" destOrd="0" presId="urn:microsoft.com/office/officeart/2005/8/layout/vList4"/>
    <dgm:cxn modelId="{23F394EB-A1AB-4ACB-9DEC-BE99888E3999}" type="presParOf" srcId="{578A4466-070D-4699-AEF6-03B3EE6F6B55}" destId="{9B99C8BD-BAD8-4A9A-A40E-E7CE484C82DD}" srcOrd="3" destOrd="0" presId="urn:microsoft.com/office/officeart/2005/8/layout/vList4"/>
    <dgm:cxn modelId="{0E5B4B3F-BD0B-49B7-8EFC-2856BF6CBFCC}" type="presParOf" srcId="{578A4466-070D-4699-AEF6-03B3EE6F6B55}" destId="{5D3FF0E6-38AB-4BAC-9576-BB26AC93BAC0}" srcOrd="4" destOrd="0" presId="urn:microsoft.com/office/officeart/2005/8/layout/vList4"/>
    <dgm:cxn modelId="{AF328218-45D9-4E24-965C-45689B850645}" type="presParOf" srcId="{5D3FF0E6-38AB-4BAC-9576-BB26AC93BAC0}" destId="{40221E68-213D-44DE-A048-E582698D341F}" srcOrd="0" destOrd="0" presId="urn:microsoft.com/office/officeart/2005/8/layout/vList4"/>
    <dgm:cxn modelId="{20FE37DD-2D28-4107-8701-9B8116B954E2}" type="presParOf" srcId="{5D3FF0E6-38AB-4BAC-9576-BB26AC93BAC0}" destId="{30C46943-0ED6-47C3-A94C-409A359F77AD}" srcOrd="1" destOrd="0" presId="urn:microsoft.com/office/officeart/2005/8/layout/vList4"/>
    <dgm:cxn modelId="{323B208B-345C-4977-B194-3CCB45E37B03}" type="presParOf" srcId="{5D3FF0E6-38AB-4BAC-9576-BB26AC93BAC0}" destId="{D4391BC0-9DE0-4C33-B6A2-BF48246289DC}" srcOrd="2" destOrd="0" presId="urn:microsoft.com/office/officeart/2005/8/layout/vList4"/>
    <dgm:cxn modelId="{148B6166-7574-4ED6-986A-5655785FDC9B}" type="presParOf" srcId="{578A4466-070D-4699-AEF6-03B3EE6F6B55}" destId="{A2A3806D-8BD0-4AF2-BFB7-0C6BD3CD3F9B}" srcOrd="5" destOrd="0" presId="urn:microsoft.com/office/officeart/2005/8/layout/vList4"/>
    <dgm:cxn modelId="{20A06DB3-1134-4F9E-8633-869BADB2D81C}" type="presParOf" srcId="{578A4466-070D-4699-AEF6-03B3EE6F6B55}" destId="{A5F87114-3068-4968-B551-E9A168825843}" srcOrd="6" destOrd="0" presId="urn:microsoft.com/office/officeart/2005/8/layout/vList4"/>
    <dgm:cxn modelId="{7A280634-355E-4651-B81A-3166CF930058}" type="presParOf" srcId="{A5F87114-3068-4968-B551-E9A168825843}" destId="{0E6C02D7-119A-4480-BA4E-E3E6A392DF31}" srcOrd="0" destOrd="0" presId="urn:microsoft.com/office/officeart/2005/8/layout/vList4"/>
    <dgm:cxn modelId="{65F3767D-951E-4009-91AE-F1A8C00D68BB}" type="presParOf" srcId="{A5F87114-3068-4968-B551-E9A168825843}" destId="{294E8F06-AE8B-441D-A755-DBB98FC1568E}" srcOrd="1" destOrd="0" presId="urn:microsoft.com/office/officeart/2005/8/layout/vList4"/>
    <dgm:cxn modelId="{8A3BE856-4801-4FA5-8E9A-F18E14E40F3C}" type="presParOf" srcId="{A5F87114-3068-4968-B551-E9A168825843}" destId="{795539C4-A77F-4AD4-BAC7-5908D49469E8}" srcOrd="2" destOrd="0" presId="urn:microsoft.com/office/officeart/2005/8/layout/vList4"/>
    <dgm:cxn modelId="{4CF17CA7-195D-416F-AB26-45172629374B}" type="presParOf" srcId="{578A4466-070D-4699-AEF6-03B3EE6F6B55}" destId="{F9A246C7-29E0-4818-9A8D-1D2571CD0BCF}" srcOrd="7" destOrd="0" presId="urn:microsoft.com/office/officeart/2005/8/layout/vList4"/>
    <dgm:cxn modelId="{0EB48054-48D5-42B2-9F5F-C35F363C80EB}" type="presParOf" srcId="{578A4466-070D-4699-AEF6-03B3EE6F6B55}" destId="{896B5247-123C-488D-B46C-2B2E0A91985B}" srcOrd="8" destOrd="0" presId="urn:microsoft.com/office/officeart/2005/8/layout/vList4"/>
    <dgm:cxn modelId="{2082580E-FDF0-4C45-90DB-D30ED662685B}" type="presParOf" srcId="{896B5247-123C-488D-B46C-2B2E0A91985B}" destId="{ED118C56-4DF6-47D9-91E4-B4D0360AEE22}" srcOrd="0" destOrd="0" presId="urn:microsoft.com/office/officeart/2005/8/layout/vList4"/>
    <dgm:cxn modelId="{164FC50A-9A0E-49D9-B206-32E4328432CF}" type="presParOf" srcId="{896B5247-123C-488D-B46C-2B2E0A91985B}" destId="{19A506C2-6221-4EF2-A0D3-8AD64989844A}" srcOrd="1" destOrd="0" presId="urn:microsoft.com/office/officeart/2005/8/layout/vList4"/>
    <dgm:cxn modelId="{41B0E517-C0D7-4906-9827-C15926B24467}" type="presParOf" srcId="{896B5247-123C-488D-B46C-2B2E0A91985B}" destId="{B3ADCAB7-FC07-42AB-880D-AF2D9B50F522}" srcOrd="2" destOrd="0" presId="urn:microsoft.com/office/officeart/2005/8/layout/vList4"/>
    <dgm:cxn modelId="{AC9F7AF6-118C-4DBB-8B91-7D1D9F8E46A5}" type="presParOf" srcId="{578A4466-070D-4699-AEF6-03B3EE6F6B55}" destId="{33EA8547-8EFF-424D-872D-E5C7376DA436}" srcOrd="9" destOrd="0" presId="urn:microsoft.com/office/officeart/2005/8/layout/vList4"/>
    <dgm:cxn modelId="{031A97F1-1904-4C4D-9667-EC70C50E6325}" type="presParOf" srcId="{578A4466-070D-4699-AEF6-03B3EE6F6B55}" destId="{05487D48-E1A4-4A22-B30F-76AE9B8CAFB7}" srcOrd="10" destOrd="0" presId="urn:microsoft.com/office/officeart/2005/8/layout/vList4"/>
    <dgm:cxn modelId="{4EDD1B16-4776-47A4-9B02-3D73EE971BE7}" type="presParOf" srcId="{05487D48-E1A4-4A22-B30F-76AE9B8CAFB7}" destId="{50CBACFD-CF3B-46C8-9C39-B14AE70AF728}" srcOrd="0" destOrd="0" presId="urn:microsoft.com/office/officeart/2005/8/layout/vList4"/>
    <dgm:cxn modelId="{9488F665-A54B-4E82-AE26-47100E2FC20E}" type="presParOf" srcId="{05487D48-E1A4-4A22-B30F-76AE9B8CAFB7}" destId="{5DAD8B05-9D23-4D1B-8550-08F2AC418AC6}" srcOrd="1" destOrd="0" presId="urn:microsoft.com/office/officeart/2005/8/layout/vList4"/>
    <dgm:cxn modelId="{78096FFC-1CB8-45F2-9FB0-2C8D17CE8707}" type="presParOf" srcId="{05487D48-E1A4-4A22-B30F-76AE9B8CAFB7}" destId="{2AD55A13-5CFB-48AF-8734-9AE04493591D}" srcOrd="2" destOrd="0" presId="urn:microsoft.com/office/officeart/2005/8/layout/vList4"/>
    <dgm:cxn modelId="{9B0DEC6C-7895-4A70-8183-EC73F547C5CA}" type="presParOf" srcId="{578A4466-070D-4699-AEF6-03B3EE6F6B55}" destId="{EBF17E9E-F2AC-4C37-84B1-C9A898EB6AD7}" srcOrd="11" destOrd="0" presId="urn:microsoft.com/office/officeart/2005/8/layout/vList4"/>
    <dgm:cxn modelId="{EFD6B362-163C-44D0-83BE-5E5EECBAD066}" type="presParOf" srcId="{578A4466-070D-4699-AEF6-03B3EE6F6B55}" destId="{01CB0646-612E-4B72-846B-CD23B5FEED29}" srcOrd="12" destOrd="0" presId="urn:microsoft.com/office/officeart/2005/8/layout/vList4"/>
    <dgm:cxn modelId="{69ED0736-D9C2-4793-B28C-F325B5451E37}" type="presParOf" srcId="{01CB0646-612E-4B72-846B-CD23B5FEED29}" destId="{1FA4A846-74AC-4ECD-AA5B-C99B1C7C2E46}" srcOrd="0" destOrd="0" presId="urn:microsoft.com/office/officeart/2005/8/layout/vList4"/>
    <dgm:cxn modelId="{6B6DF26D-2428-48C1-AC42-6BF3CEB7FFD1}" type="presParOf" srcId="{01CB0646-612E-4B72-846B-CD23B5FEED29}" destId="{04523AD7-E8FC-47CD-8763-281B307A3544}" srcOrd="1" destOrd="0" presId="urn:microsoft.com/office/officeart/2005/8/layout/vList4"/>
    <dgm:cxn modelId="{1729031B-CB5A-4F58-9249-495C6EF3774A}" type="presParOf" srcId="{01CB0646-612E-4B72-846B-CD23B5FEED29}" destId="{23D63CFC-9EBE-4F01-ACC3-D67A38B4283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1C2A65-E7BB-45B9-997A-4846DCBEEFB8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</dgm:pt>
    <dgm:pt modelId="{FB3BA4F2-1F58-4A03-9AAD-5D7398F8811D}">
      <dgm:prSet phldrT="[Text]"/>
      <dgm:spPr/>
      <dgm:t>
        <a:bodyPr/>
        <a:lstStyle/>
        <a:p>
          <a:r>
            <a:rPr lang="en-GB" b="0" i="0" u="none" err="1"/>
            <a:t>Sefydlu</a:t>
          </a:r>
          <a:r>
            <a:rPr lang="en-GB"/>
            <a:t> </a:t>
          </a:r>
          <a:r>
            <a:rPr lang="1106"/>
            <a:t>yfarfodydd tîm</a:t>
          </a:r>
          <a:r>
            <a:rPr lang="en-GB"/>
            <a:t> </a:t>
          </a:r>
          <a:r>
            <a:rPr lang="en-GB" err="1"/>
            <a:t>llesiant</a:t>
          </a:r>
          <a:r>
            <a:rPr lang="1106"/>
            <a:t> </a:t>
          </a:r>
          <a:endParaRPr lang="en-GB"/>
        </a:p>
      </dgm:t>
    </dgm:pt>
    <dgm:pt modelId="{D037C0C8-A8DA-44C5-8BBE-B59EFB3323B2}" type="parTrans" cxnId="{0510C983-60C2-44A7-AAEF-313C422B2927}">
      <dgm:prSet/>
      <dgm:spPr/>
      <dgm:t>
        <a:bodyPr/>
        <a:lstStyle/>
        <a:p>
          <a:endParaRPr lang="en-GB"/>
        </a:p>
      </dgm:t>
    </dgm:pt>
    <dgm:pt modelId="{AB14EC73-2EC8-4E52-AA92-F306337EF65B}" type="sibTrans" cxnId="{0510C983-60C2-44A7-AAEF-313C422B2927}">
      <dgm:prSet/>
      <dgm:spPr/>
      <dgm:t>
        <a:bodyPr/>
        <a:lstStyle/>
        <a:p>
          <a:endParaRPr lang="en-GB"/>
        </a:p>
      </dgm:t>
    </dgm:pt>
    <dgm:pt modelId="{1275E40E-269E-4376-86ED-5FEB7AFEC19D}">
      <dgm:prSet phldrT="[Text]"/>
      <dgm:spPr/>
      <dgm:t>
        <a:bodyPr/>
        <a:lstStyle/>
        <a:p>
          <a:r>
            <a:rPr lang="cy-GB"/>
            <a:t>Recriwtio Hyrwyddwyr Iechyd a llesiant</a:t>
          </a:r>
          <a:endParaRPr lang="en-GB"/>
        </a:p>
      </dgm:t>
    </dgm:pt>
    <dgm:pt modelId="{62614B44-04E0-4B6A-8D14-7CAA7E389293}" type="parTrans" cxnId="{A70D9274-8145-4B2B-B1D2-7FA0F0B93218}">
      <dgm:prSet/>
      <dgm:spPr/>
      <dgm:t>
        <a:bodyPr/>
        <a:lstStyle/>
        <a:p>
          <a:endParaRPr lang="en-GB"/>
        </a:p>
      </dgm:t>
    </dgm:pt>
    <dgm:pt modelId="{2CE7B221-4B4D-41F3-8265-F3F166FA6886}" type="sibTrans" cxnId="{A70D9274-8145-4B2B-B1D2-7FA0F0B93218}">
      <dgm:prSet/>
      <dgm:spPr/>
      <dgm:t>
        <a:bodyPr/>
        <a:lstStyle/>
        <a:p>
          <a:endParaRPr lang="en-GB"/>
        </a:p>
      </dgm:t>
    </dgm:pt>
    <dgm:pt modelId="{1763DCDA-3C59-4244-8D63-0C128E001D3F}">
      <dgm:prSet phldrT="[Text]"/>
      <dgm:spPr/>
      <dgm:t>
        <a:bodyPr/>
        <a:lstStyle/>
        <a:p>
          <a:r>
            <a:rPr lang="1106">
              <a:cs typeface="Calibri"/>
            </a:rPr>
            <a:t>Hyrwyddo adnoddau iechyd a llesiant</a:t>
          </a:r>
          <a:endParaRPr lang="en-GB"/>
        </a:p>
      </dgm:t>
    </dgm:pt>
    <dgm:pt modelId="{1DAB514D-6C2F-45DE-9EAA-E11E07BE20F4}" type="parTrans" cxnId="{34E1136D-2F73-4C57-B5CB-71863D57073F}">
      <dgm:prSet/>
      <dgm:spPr/>
      <dgm:t>
        <a:bodyPr/>
        <a:lstStyle/>
        <a:p>
          <a:endParaRPr lang="en-GB"/>
        </a:p>
      </dgm:t>
    </dgm:pt>
    <dgm:pt modelId="{AD66C0C2-1DC1-485E-86AD-0A7083C32C11}" type="sibTrans" cxnId="{34E1136D-2F73-4C57-B5CB-71863D57073F}">
      <dgm:prSet/>
      <dgm:spPr/>
      <dgm:t>
        <a:bodyPr/>
        <a:lstStyle/>
        <a:p>
          <a:endParaRPr lang="en-GB"/>
        </a:p>
      </dgm:t>
    </dgm:pt>
    <dgm:pt modelId="{1541352C-0F13-4876-BE28-8CC894943A04}">
      <dgm:prSet/>
      <dgm:spPr/>
      <dgm:t>
        <a:bodyPr/>
        <a:lstStyle/>
        <a:p>
          <a:r>
            <a:rPr lang="en-GB" b="0" i="0" err="1"/>
            <a:t>Sicrhau</a:t>
          </a:r>
          <a:r>
            <a:rPr lang="en-GB" b="0" i="0"/>
            <a:t> bod </a:t>
          </a:r>
          <a:r>
            <a:rPr lang="en-GB" b="0" i="0" err="1"/>
            <a:t>yr</a:t>
          </a:r>
          <a:r>
            <a:rPr lang="en-GB" b="0" i="0"/>
            <a:t> </a:t>
          </a:r>
          <a:r>
            <a:rPr lang="en-GB" b="0" i="0" err="1"/>
            <a:t>holl</a:t>
          </a:r>
          <a:r>
            <a:rPr lang="en-GB" b="0" i="0"/>
            <a:t> staff </a:t>
          </a:r>
          <a:r>
            <a:rPr lang="en-GB" b="0" i="0" err="1"/>
            <a:t>wedi</a:t>
          </a:r>
          <a:r>
            <a:rPr lang="en-GB" b="0" i="0"/>
            <a:t> </a:t>
          </a:r>
          <a:r>
            <a:rPr lang="en-GB" b="0" i="0" err="1"/>
            <a:t>cwblhau'r</a:t>
          </a:r>
          <a:r>
            <a:rPr lang="en-GB" b="0" i="0"/>
            <a:t> e-</a:t>
          </a:r>
          <a:r>
            <a:rPr lang="en-GB" b="0" i="0" err="1"/>
            <a:t>ddysgu</a:t>
          </a:r>
          <a:r>
            <a:rPr lang="en-GB" b="0" i="0"/>
            <a:t> iechyd </a:t>
          </a:r>
          <a:r>
            <a:rPr lang="en-GB" b="0" i="0" err="1"/>
            <a:t>meddwl</a:t>
          </a:r>
          <a:endParaRPr lang="en-GB"/>
        </a:p>
      </dgm:t>
    </dgm:pt>
    <dgm:pt modelId="{68E4D678-A01B-4672-9DBB-398FE13DB3A2}" type="parTrans" cxnId="{2BB78ABB-CC2C-467D-B7EE-05558DDA8541}">
      <dgm:prSet/>
      <dgm:spPr/>
      <dgm:t>
        <a:bodyPr/>
        <a:lstStyle/>
        <a:p>
          <a:endParaRPr lang="en-GB"/>
        </a:p>
      </dgm:t>
    </dgm:pt>
    <dgm:pt modelId="{00FC21B6-7E0C-4AA6-A0DA-3EC98BD1BCDD}" type="sibTrans" cxnId="{2BB78ABB-CC2C-467D-B7EE-05558DDA8541}">
      <dgm:prSet/>
      <dgm:spPr/>
      <dgm:t>
        <a:bodyPr/>
        <a:lstStyle/>
        <a:p>
          <a:endParaRPr lang="en-GB"/>
        </a:p>
      </dgm:t>
    </dgm:pt>
    <dgm:pt modelId="{F64204E8-C432-44A2-A8B0-4654E726BF39}">
      <dgm:prSet/>
      <dgm:spPr/>
      <dgm:t>
        <a:bodyPr/>
        <a:lstStyle/>
        <a:p>
          <a:r>
            <a:rPr lang="en-GB" b="0" i="0" err="1"/>
            <a:t>Sicrhau</a:t>
          </a:r>
          <a:r>
            <a:rPr lang="en-GB" b="0" i="0"/>
            <a:t> bod </a:t>
          </a:r>
          <a:r>
            <a:rPr lang="en-GB" b="0" i="0" err="1"/>
            <a:t>yr</a:t>
          </a:r>
          <a:r>
            <a:rPr lang="en-GB" b="0" i="0"/>
            <a:t> </a:t>
          </a:r>
          <a:r>
            <a:rPr lang="en-GB" b="0" i="0" err="1"/>
            <a:t>holl</a:t>
          </a:r>
          <a:r>
            <a:rPr lang="en-GB" b="0" i="0"/>
            <a:t> staff </a:t>
          </a:r>
          <a:r>
            <a:rPr lang="en-GB" b="0" i="0" err="1"/>
            <a:t>Swyddfa</a:t>
          </a:r>
          <a:r>
            <a:rPr lang="en-GB" b="0" i="0"/>
            <a:t>/</a:t>
          </a:r>
          <a:r>
            <a:rPr lang="en-GB" b="0" i="0" err="1"/>
            <a:t>cartref</a:t>
          </a:r>
          <a:r>
            <a:rPr lang="en-GB" b="0" i="0"/>
            <a:t> </a:t>
          </a:r>
          <a:r>
            <a:rPr lang="en-GB" b="0" i="0" err="1"/>
            <a:t>wedi</a:t>
          </a:r>
          <a:r>
            <a:rPr lang="en-GB" b="0" i="0"/>
            <a:t> </a:t>
          </a:r>
          <a:r>
            <a:rPr lang="en-GB" b="0" i="0" err="1"/>
            <a:t>cwblhau</a:t>
          </a:r>
          <a:r>
            <a:rPr lang="en-GB" b="0" i="0"/>
            <a:t> </a:t>
          </a:r>
          <a:r>
            <a:rPr lang="en-GB" b="0" i="0" err="1"/>
            <a:t>asesiad</a:t>
          </a:r>
          <a:endParaRPr lang="en-GB"/>
        </a:p>
      </dgm:t>
    </dgm:pt>
    <dgm:pt modelId="{7D5B8D3F-AF9F-456A-A653-4FC5F8B615C6}" type="parTrans" cxnId="{97186142-CE7A-44B7-8E36-01C6B8E4FC71}">
      <dgm:prSet/>
      <dgm:spPr/>
      <dgm:t>
        <a:bodyPr/>
        <a:lstStyle/>
        <a:p>
          <a:endParaRPr lang="en-GB"/>
        </a:p>
      </dgm:t>
    </dgm:pt>
    <dgm:pt modelId="{3210B7BB-49F0-4E8B-A080-9252352F94CB}" type="sibTrans" cxnId="{97186142-CE7A-44B7-8E36-01C6B8E4FC71}">
      <dgm:prSet/>
      <dgm:spPr/>
      <dgm:t>
        <a:bodyPr/>
        <a:lstStyle/>
        <a:p>
          <a:endParaRPr lang="en-GB"/>
        </a:p>
      </dgm:t>
    </dgm:pt>
    <dgm:pt modelId="{B8F6562D-C36A-4FA6-9313-ECCF9387AE74}">
      <dgm:prSet/>
      <dgm:spPr/>
      <dgm:t>
        <a:bodyPr/>
        <a:lstStyle/>
        <a:p>
          <a:r>
            <a:rPr lang="en-GB" b="0" i="0" err="1"/>
            <a:t>Arwain</a:t>
          </a:r>
          <a:r>
            <a:rPr lang="en-GB" b="0" i="0"/>
            <a:t> </a:t>
          </a:r>
          <a:r>
            <a:rPr lang="en-GB" b="0" i="0" err="1"/>
            <a:t>drwy</a:t>
          </a:r>
          <a:r>
            <a:rPr lang="en-GB" b="0" i="0"/>
            <a:t> </a:t>
          </a:r>
          <a:r>
            <a:rPr lang="en-GB" b="0" i="0" err="1"/>
            <a:t>esiampl</a:t>
          </a:r>
          <a:endParaRPr lang="en-GB"/>
        </a:p>
      </dgm:t>
    </dgm:pt>
    <dgm:pt modelId="{A74AC771-3C48-42D5-B4E7-CE516422F5C9}" type="parTrans" cxnId="{C01AC957-0979-41AD-A830-FC7DD26A0A21}">
      <dgm:prSet/>
      <dgm:spPr/>
      <dgm:t>
        <a:bodyPr/>
        <a:lstStyle/>
        <a:p>
          <a:endParaRPr lang="en-GB"/>
        </a:p>
      </dgm:t>
    </dgm:pt>
    <dgm:pt modelId="{8F3650CB-F014-4211-B304-8585C2D2A7AA}" type="sibTrans" cxnId="{C01AC957-0979-41AD-A830-FC7DD26A0A21}">
      <dgm:prSet/>
      <dgm:spPr/>
      <dgm:t>
        <a:bodyPr/>
        <a:lstStyle/>
        <a:p>
          <a:endParaRPr lang="en-GB"/>
        </a:p>
      </dgm:t>
    </dgm:pt>
    <dgm:pt modelId="{18AE6F1E-A1D6-4EEE-80E4-F81C0F8A5794}">
      <dgm:prSet/>
      <dgm:spPr/>
      <dgm:t>
        <a:bodyPr/>
        <a:lstStyle/>
        <a:p>
          <a:r>
            <a:rPr lang="en-GB" b="0" i="0" err="1"/>
            <a:t>Adolygu</a:t>
          </a:r>
          <a:r>
            <a:rPr lang="en-GB" b="0" i="0"/>
            <a:t> </a:t>
          </a:r>
          <a:r>
            <a:rPr lang="en-GB" b="0" i="0" err="1"/>
            <a:t>arferion</a:t>
          </a:r>
          <a:r>
            <a:rPr lang="en-GB" b="0" i="0"/>
            <a:t> </a:t>
          </a:r>
          <a:r>
            <a:rPr lang="en-GB" b="0" i="0" err="1"/>
            <a:t>cyfarfodydd</a:t>
          </a:r>
          <a:endParaRPr lang="en-GB"/>
        </a:p>
      </dgm:t>
    </dgm:pt>
    <dgm:pt modelId="{8004FEEE-0C4D-4750-9B02-B775B6E1747D}" type="parTrans" cxnId="{073809D1-47BB-420E-BC84-8703D63BE061}">
      <dgm:prSet/>
      <dgm:spPr/>
      <dgm:t>
        <a:bodyPr/>
        <a:lstStyle/>
        <a:p>
          <a:endParaRPr lang="en-GB"/>
        </a:p>
      </dgm:t>
    </dgm:pt>
    <dgm:pt modelId="{1417BD2D-AFEB-46F1-A389-2203940176EE}" type="sibTrans" cxnId="{073809D1-47BB-420E-BC84-8703D63BE061}">
      <dgm:prSet/>
      <dgm:spPr/>
      <dgm:t>
        <a:bodyPr/>
        <a:lstStyle/>
        <a:p>
          <a:endParaRPr lang="en-GB"/>
        </a:p>
      </dgm:t>
    </dgm:pt>
    <dgm:pt modelId="{578A4466-070D-4699-AEF6-03B3EE6F6B55}" type="pres">
      <dgm:prSet presAssocID="{7A1C2A65-E7BB-45B9-997A-4846DCBEEFB8}" presName="linear" presStyleCnt="0">
        <dgm:presLayoutVars>
          <dgm:dir/>
          <dgm:resizeHandles val="exact"/>
        </dgm:presLayoutVars>
      </dgm:prSet>
      <dgm:spPr/>
    </dgm:pt>
    <dgm:pt modelId="{4D10851A-C913-400C-894E-9CF3AD903DD1}" type="pres">
      <dgm:prSet presAssocID="{FB3BA4F2-1F58-4A03-9AAD-5D7398F8811D}" presName="comp" presStyleCnt="0"/>
      <dgm:spPr/>
    </dgm:pt>
    <dgm:pt modelId="{7D751002-7C96-48CC-AC79-E2003C0E80C5}" type="pres">
      <dgm:prSet presAssocID="{FB3BA4F2-1F58-4A03-9AAD-5D7398F8811D}" presName="box" presStyleLbl="node1" presStyleIdx="0" presStyleCnt="7"/>
      <dgm:spPr/>
    </dgm:pt>
    <dgm:pt modelId="{4583A343-B665-46A1-AB01-F11DC1667E34}" type="pres">
      <dgm:prSet presAssocID="{FB3BA4F2-1F58-4A03-9AAD-5D7398F8811D}" presName="img" presStyleLbl="fgImgPlac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AA2F82-7415-467A-BF8F-2FDE4021DCDA}" type="pres">
      <dgm:prSet presAssocID="{FB3BA4F2-1F58-4A03-9AAD-5D7398F8811D}" presName="text" presStyleLbl="node1" presStyleIdx="0" presStyleCnt="7">
        <dgm:presLayoutVars>
          <dgm:bulletEnabled val="1"/>
        </dgm:presLayoutVars>
      </dgm:prSet>
      <dgm:spPr/>
    </dgm:pt>
    <dgm:pt modelId="{27DE9488-97EE-406A-990F-2FC4F828CF53}" type="pres">
      <dgm:prSet presAssocID="{AB14EC73-2EC8-4E52-AA92-F306337EF65B}" presName="spacer" presStyleCnt="0"/>
      <dgm:spPr/>
    </dgm:pt>
    <dgm:pt modelId="{E5F70667-F411-4B85-A8AA-F05E8A5C6EFC}" type="pres">
      <dgm:prSet presAssocID="{1275E40E-269E-4376-86ED-5FEB7AFEC19D}" presName="comp" presStyleCnt="0"/>
      <dgm:spPr/>
    </dgm:pt>
    <dgm:pt modelId="{947E3B42-CEFB-4922-8FCC-1B0F1E0A523B}" type="pres">
      <dgm:prSet presAssocID="{1275E40E-269E-4376-86ED-5FEB7AFEC19D}" presName="box" presStyleLbl="node1" presStyleIdx="1" presStyleCnt="7"/>
      <dgm:spPr/>
    </dgm:pt>
    <dgm:pt modelId="{04F8BFD3-6284-4D40-9B32-7B212EC99E8A}" type="pres">
      <dgm:prSet presAssocID="{1275E40E-269E-4376-86ED-5FEB7AFEC19D}" presName="img" presStyleLbl="fgImgPlac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50A66F5-04EC-4D76-9001-87EB89B499B5}" type="pres">
      <dgm:prSet presAssocID="{1275E40E-269E-4376-86ED-5FEB7AFEC19D}" presName="text" presStyleLbl="node1" presStyleIdx="1" presStyleCnt="7">
        <dgm:presLayoutVars>
          <dgm:bulletEnabled val="1"/>
        </dgm:presLayoutVars>
      </dgm:prSet>
      <dgm:spPr/>
    </dgm:pt>
    <dgm:pt modelId="{9B99C8BD-BAD8-4A9A-A40E-E7CE484C82DD}" type="pres">
      <dgm:prSet presAssocID="{2CE7B221-4B4D-41F3-8265-F3F166FA6886}" presName="spacer" presStyleCnt="0"/>
      <dgm:spPr/>
    </dgm:pt>
    <dgm:pt modelId="{5D3FF0E6-38AB-4BAC-9576-BB26AC93BAC0}" type="pres">
      <dgm:prSet presAssocID="{1763DCDA-3C59-4244-8D63-0C128E001D3F}" presName="comp" presStyleCnt="0"/>
      <dgm:spPr/>
    </dgm:pt>
    <dgm:pt modelId="{40221E68-213D-44DE-A048-E582698D341F}" type="pres">
      <dgm:prSet presAssocID="{1763DCDA-3C59-4244-8D63-0C128E001D3F}" presName="box" presStyleLbl="node1" presStyleIdx="2" presStyleCnt="7"/>
      <dgm:spPr/>
    </dgm:pt>
    <dgm:pt modelId="{30C46943-0ED6-47C3-A94C-409A359F77AD}" type="pres">
      <dgm:prSet presAssocID="{1763DCDA-3C59-4244-8D63-0C128E001D3F}" presName="img" presStyleLbl="fgImgPlac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4391BC0-9DE0-4C33-B6A2-BF48246289DC}" type="pres">
      <dgm:prSet presAssocID="{1763DCDA-3C59-4244-8D63-0C128E001D3F}" presName="text" presStyleLbl="node1" presStyleIdx="2" presStyleCnt="7">
        <dgm:presLayoutVars>
          <dgm:bulletEnabled val="1"/>
        </dgm:presLayoutVars>
      </dgm:prSet>
      <dgm:spPr/>
    </dgm:pt>
    <dgm:pt modelId="{A2A3806D-8BD0-4AF2-BFB7-0C6BD3CD3F9B}" type="pres">
      <dgm:prSet presAssocID="{AD66C0C2-1DC1-485E-86AD-0A7083C32C11}" presName="spacer" presStyleCnt="0"/>
      <dgm:spPr/>
    </dgm:pt>
    <dgm:pt modelId="{A5F87114-3068-4968-B551-E9A168825843}" type="pres">
      <dgm:prSet presAssocID="{18AE6F1E-A1D6-4EEE-80E4-F81C0F8A5794}" presName="comp" presStyleCnt="0"/>
      <dgm:spPr/>
    </dgm:pt>
    <dgm:pt modelId="{0E6C02D7-119A-4480-BA4E-E3E6A392DF31}" type="pres">
      <dgm:prSet presAssocID="{18AE6F1E-A1D6-4EEE-80E4-F81C0F8A5794}" presName="box" presStyleLbl="node1" presStyleIdx="3" presStyleCnt="7"/>
      <dgm:spPr/>
    </dgm:pt>
    <dgm:pt modelId="{294E8F06-AE8B-441D-A755-DBB98FC1568E}" type="pres">
      <dgm:prSet presAssocID="{18AE6F1E-A1D6-4EEE-80E4-F81C0F8A5794}" presName="img" presStyleLbl="fgImgPlac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59000" b="-59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95539C4-A77F-4AD4-BAC7-5908D49469E8}" type="pres">
      <dgm:prSet presAssocID="{18AE6F1E-A1D6-4EEE-80E4-F81C0F8A5794}" presName="text" presStyleLbl="node1" presStyleIdx="3" presStyleCnt="7">
        <dgm:presLayoutVars>
          <dgm:bulletEnabled val="1"/>
        </dgm:presLayoutVars>
      </dgm:prSet>
      <dgm:spPr/>
    </dgm:pt>
    <dgm:pt modelId="{F9A246C7-29E0-4818-9A8D-1D2571CD0BCF}" type="pres">
      <dgm:prSet presAssocID="{1417BD2D-AFEB-46F1-A389-2203940176EE}" presName="spacer" presStyleCnt="0"/>
      <dgm:spPr/>
    </dgm:pt>
    <dgm:pt modelId="{896B5247-123C-488D-B46C-2B2E0A91985B}" type="pres">
      <dgm:prSet presAssocID="{1541352C-0F13-4876-BE28-8CC894943A04}" presName="comp" presStyleCnt="0"/>
      <dgm:spPr/>
    </dgm:pt>
    <dgm:pt modelId="{ED118C56-4DF6-47D9-91E4-B4D0360AEE22}" type="pres">
      <dgm:prSet presAssocID="{1541352C-0F13-4876-BE28-8CC894943A04}" presName="box" presStyleLbl="node1" presStyleIdx="4" presStyleCnt="7"/>
      <dgm:spPr/>
    </dgm:pt>
    <dgm:pt modelId="{19A506C2-6221-4EF2-A0D3-8AD64989844A}" type="pres">
      <dgm:prSet presAssocID="{1541352C-0F13-4876-BE28-8CC894943A04}" presName="img" presStyleLbl="fgImgPlac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3ADCAB7-FC07-42AB-880D-AF2D9B50F522}" type="pres">
      <dgm:prSet presAssocID="{1541352C-0F13-4876-BE28-8CC894943A04}" presName="text" presStyleLbl="node1" presStyleIdx="4" presStyleCnt="7">
        <dgm:presLayoutVars>
          <dgm:bulletEnabled val="1"/>
        </dgm:presLayoutVars>
      </dgm:prSet>
      <dgm:spPr/>
    </dgm:pt>
    <dgm:pt modelId="{33EA8547-8EFF-424D-872D-E5C7376DA436}" type="pres">
      <dgm:prSet presAssocID="{00FC21B6-7E0C-4AA6-A0DA-3EC98BD1BCDD}" presName="spacer" presStyleCnt="0"/>
      <dgm:spPr/>
    </dgm:pt>
    <dgm:pt modelId="{05487D48-E1A4-4A22-B30F-76AE9B8CAFB7}" type="pres">
      <dgm:prSet presAssocID="{F64204E8-C432-44A2-A8B0-4654E726BF39}" presName="comp" presStyleCnt="0"/>
      <dgm:spPr/>
    </dgm:pt>
    <dgm:pt modelId="{50CBACFD-CF3B-46C8-9C39-B14AE70AF728}" type="pres">
      <dgm:prSet presAssocID="{F64204E8-C432-44A2-A8B0-4654E726BF39}" presName="box" presStyleLbl="node1" presStyleIdx="5" presStyleCnt="7"/>
      <dgm:spPr/>
    </dgm:pt>
    <dgm:pt modelId="{5DAD8B05-9D23-4D1B-8550-08F2AC418AC6}" type="pres">
      <dgm:prSet presAssocID="{F64204E8-C432-44A2-A8B0-4654E726BF39}" presName="img" presStyleLbl="fgImgPlac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t="-27000" b="-27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AD55A13-5CFB-48AF-8734-9AE04493591D}" type="pres">
      <dgm:prSet presAssocID="{F64204E8-C432-44A2-A8B0-4654E726BF39}" presName="text" presStyleLbl="node1" presStyleIdx="5" presStyleCnt="7">
        <dgm:presLayoutVars>
          <dgm:bulletEnabled val="1"/>
        </dgm:presLayoutVars>
      </dgm:prSet>
      <dgm:spPr/>
    </dgm:pt>
    <dgm:pt modelId="{EBF17E9E-F2AC-4C37-84B1-C9A898EB6AD7}" type="pres">
      <dgm:prSet presAssocID="{3210B7BB-49F0-4E8B-A080-9252352F94CB}" presName="spacer" presStyleCnt="0"/>
      <dgm:spPr/>
    </dgm:pt>
    <dgm:pt modelId="{01CB0646-612E-4B72-846B-CD23B5FEED29}" type="pres">
      <dgm:prSet presAssocID="{B8F6562D-C36A-4FA6-9313-ECCF9387AE74}" presName="comp" presStyleCnt="0"/>
      <dgm:spPr/>
    </dgm:pt>
    <dgm:pt modelId="{1FA4A846-74AC-4ECD-AA5B-C99B1C7C2E46}" type="pres">
      <dgm:prSet presAssocID="{B8F6562D-C36A-4FA6-9313-ECCF9387AE74}" presName="box" presStyleLbl="node1" presStyleIdx="6" presStyleCnt="7"/>
      <dgm:spPr/>
    </dgm:pt>
    <dgm:pt modelId="{04523AD7-E8FC-47CD-8763-281B307A3544}" type="pres">
      <dgm:prSet presAssocID="{B8F6562D-C36A-4FA6-9313-ECCF9387AE74}" presName="img" presStyleLbl="fgImgPlac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t="-43000" b="-43000"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3D63CFC-9EBE-4F01-ACC3-D67A38B42830}" type="pres">
      <dgm:prSet presAssocID="{B8F6562D-C36A-4FA6-9313-ECCF9387AE74}" presName="text" presStyleLbl="node1" presStyleIdx="6" presStyleCnt="7">
        <dgm:presLayoutVars>
          <dgm:bulletEnabled val="1"/>
        </dgm:presLayoutVars>
      </dgm:prSet>
      <dgm:spPr/>
    </dgm:pt>
  </dgm:ptLst>
  <dgm:cxnLst>
    <dgm:cxn modelId="{4BB69205-B466-45FF-B0EF-34C76120B2DD}" type="presOf" srcId="{FB3BA4F2-1F58-4A03-9AAD-5D7398F8811D}" destId="{25AA2F82-7415-467A-BF8F-2FDE4021DCDA}" srcOrd="1" destOrd="0" presId="urn:microsoft.com/office/officeart/2005/8/layout/vList4"/>
    <dgm:cxn modelId="{5F17A00A-A610-4DEB-83FB-5AFCD7AEAEF9}" type="presOf" srcId="{FB3BA4F2-1F58-4A03-9AAD-5D7398F8811D}" destId="{7D751002-7C96-48CC-AC79-E2003C0E80C5}" srcOrd="0" destOrd="0" presId="urn:microsoft.com/office/officeart/2005/8/layout/vList4"/>
    <dgm:cxn modelId="{1F66741C-D843-4EFE-96F2-12DD40E9F415}" type="presOf" srcId="{1541352C-0F13-4876-BE28-8CC894943A04}" destId="{ED118C56-4DF6-47D9-91E4-B4D0360AEE22}" srcOrd="0" destOrd="0" presId="urn:microsoft.com/office/officeart/2005/8/layout/vList4"/>
    <dgm:cxn modelId="{BB521441-C3E0-4C57-B478-2FACEB58369A}" type="presOf" srcId="{B8F6562D-C36A-4FA6-9313-ECCF9387AE74}" destId="{23D63CFC-9EBE-4F01-ACC3-D67A38B42830}" srcOrd="1" destOrd="0" presId="urn:microsoft.com/office/officeart/2005/8/layout/vList4"/>
    <dgm:cxn modelId="{97186142-CE7A-44B7-8E36-01C6B8E4FC71}" srcId="{7A1C2A65-E7BB-45B9-997A-4846DCBEEFB8}" destId="{F64204E8-C432-44A2-A8B0-4654E726BF39}" srcOrd="5" destOrd="0" parTransId="{7D5B8D3F-AF9F-456A-A653-4FC5F8B615C6}" sibTransId="{3210B7BB-49F0-4E8B-A080-9252352F94CB}"/>
    <dgm:cxn modelId="{34E1136D-2F73-4C57-B5CB-71863D57073F}" srcId="{7A1C2A65-E7BB-45B9-997A-4846DCBEEFB8}" destId="{1763DCDA-3C59-4244-8D63-0C128E001D3F}" srcOrd="2" destOrd="0" parTransId="{1DAB514D-6C2F-45DE-9EAA-E11E07BE20F4}" sibTransId="{AD66C0C2-1DC1-485E-86AD-0A7083C32C11}"/>
    <dgm:cxn modelId="{A70D9274-8145-4B2B-B1D2-7FA0F0B93218}" srcId="{7A1C2A65-E7BB-45B9-997A-4846DCBEEFB8}" destId="{1275E40E-269E-4376-86ED-5FEB7AFEC19D}" srcOrd="1" destOrd="0" parTransId="{62614B44-04E0-4B6A-8D14-7CAA7E389293}" sibTransId="{2CE7B221-4B4D-41F3-8265-F3F166FA6886}"/>
    <dgm:cxn modelId="{C01AC957-0979-41AD-A830-FC7DD26A0A21}" srcId="{7A1C2A65-E7BB-45B9-997A-4846DCBEEFB8}" destId="{B8F6562D-C36A-4FA6-9313-ECCF9387AE74}" srcOrd="6" destOrd="0" parTransId="{A74AC771-3C48-42D5-B4E7-CE516422F5C9}" sibTransId="{8F3650CB-F014-4211-B304-8585C2D2A7AA}"/>
    <dgm:cxn modelId="{0510C983-60C2-44A7-AAEF-313C422B2927}" srcId="{7A1C2A65-E7BB-45B9-997A-4846DCBEEFB8}" destId="{FB3BA4F2-1F58-4A03-9AAD-5D7398F8811D}" srcOrd="0" destOrd="0" parTransId="{D037C0C8-A8DA-44C5-8BBE-B59EFB3323B2}" sibTransId="{AB14EC73-2EC8-4E52-AA92-F306337EF65B}"/>
    <dgm:cxn modelId="{5FEE0C93-B00D-432D-8999-4FCFA3D321FD}" type="presOf" srcId="{1275E40E-269E-4376-86ED-5FEB7AFEC19D}" destId="{947E3B42-CEFB-4922-8FCC-1B0F1E0A523B}" srcOrd="0" destOrd="0" presId="urn:microsoft.com/office/officeart/2005/8/layout/vList4"/>
    <dgm:cxn modelId="{9942BC9E-E135-47FD-BCC8-6F090513C2FF}" type="presOf" srcId="{F64204E8-C432-44A2-A8B0-4654E726BF39}" destId="{50CBACFD-CF3B-46C8-9C39-B14AE70AF728}" srcOrd="0" destOrd="0" presId="urn:microsoft.com/office/officeart/2005/8/layout/vList4"/>
    <dgm:cxn modelId="{E7EE4FAE-ED9A-4357-8826-233403EC5426}" type="presOf" srcId="{1763DCDA-3C59-4244-8D63-0C128E001D3F}" destId="{40221E68-213D-44DE-A048-E582698D341F}" srcOrd="0" destOrd="0" presId="urn:microsoft.com/office/officeart/2005/8/layout/vList4"/>
    <dgm:cxn modelId="{B5D9C8B7-CCF7-45CC-9743-D282283BFD7C}" type="presOf" srcId="{1275E40E-269E-4376-86ED-5FEB7AFEC19D}" destId="{B50A66F5-04EC-4D76-9001-87EB89B499B5}" srcOrd="1" destOrd="0" presId="urn:microsoft.com/office/officeart/2005/8/layout/vList4"/>
    <dgm:cxn modelId="{E15D8BB8-7CF0-4882-BB4B-42DE3D57E9F8}" type="presOf" srcId="{B8F6562D-C36A-4FA6-9313-ECCF9387AE74}" destId="{1FA4A846-74AC-4ECD-AA5B-C99B1C7C2E46}" srcOrd="0" destOrd="0" presId="urn:microsoft.com/office/officeart/2005/8/layout/vList4"/>
    <dgm:cxn modelId="{2BB78ABB-CC2C-467D-B7EE-05558DDA8541}" srcId="{7A1C2A65-E7BB-45B9-997A-4846DCBEEFB8}" destId="{1541352C-0F13-4876-BE28-8CC894943A04}" srcOrd="4" destOrd="0" parTransId="{68E4D678-A01B-4672-9DBB-398FE13DB3A2}" sibTransId="{00FC21B6-7E0C-4AA6-A0DA-3EC98BD1BCDD}"/>
    <dgm:cxn modelId="{9A28F8CF-89BB-4E21-9B71-839E4FD36B87}" type="presOf" srcId="{18AE6F1E-A1D6-4EEE-80E4-F81C0F8A5794}" destId="{795539C4-A77F-4AD4-BAC7-5908D49469E8}" srcOrd="1" destOrd="0" presId="urn:microsoft.com/office/officeart/2005/8/layout/vList4"/>
    <dgm:cxn modelId="{073809D1-47BB-420E-BC84-8703D63BE061}" srcId="{7A1C2A65-E7BB-45B9-997A-4846DCBEEFB8}" destId="{18AE6F1E-A1D6-4EEE-80E4-F81C0F8A5794}" srcOrd="3" destOrd="0" parTransId="{8004FEEE-0C4D-4750-9B02-B775B6E1747D}" sibTransId="{1417BD2D-AFEB-46F1-A389-2203940176EE}"/>
    <dgm:cxn modelId="{D7B32FD1-FC89-43F5-8C1C-9CA91A7C6F82}" type="presOf" srcId="{1763DCDA-3C59-4244-8D63-0C128E001D3F}" destId="{D4391BC0-9DE0-4C33-B6A2-BF48246289DC}" srcOrd="1" destOrd="0" presId="urn:microsoft.com/office/officeart/2005/8/layout/vList4"/>
    <dgm:cxn modelId="{1C896BD1-78F0-47E7-AAB0-99A77290899D}" type="presOf" srcId="{18AE6F1E-A1D6-4EEE-80E4-F81C0F8A5794}" destId="{0E6C02D7-119A-4480-BA4E-E3E6A392DF31}" srcOrd="0" destOrd="0" presId="urn:microsoft.com/office/officeart/2005/8/layout/vList4"/>
    <dgm:cxn modelId="{ACF942E3-ED96-4D48-89F4-D67CE4841CB5}" type="presOf" srcId="{1541352C-0F13-4876-BE28-8CC894943A04}" destId="{B3ADCAB7-FC07-42AB-880D-AF2D9B50F522}" srcOrd="1" destOrd="0" presId="urn:microsoft.com/office/officeart/2005/8/layout/vList4"/>
    <dgm:cxn modelId="{0194FBE4-5C38-4C0E-A4FF-5DFEDE19BE07}" type="presOf" srcId="{F64204E8-C432-44A2-A8B0-4654E726BF39}" destId="{2AD55A13-5CFB-48AF-8734-9AE04493591D}" srcOrd="1" destOrd="0" presId="urn:microsoft.com/office/officeart/2005/8/layout/vList4"/>
    <dgm:cxn modelId="{E2A493F6-0339-433C-BAB4-13FCBB4CBD3E}" type="presOf" srcId="{7A1C2A65-E7BB-45B9-997A-4846DCBEEFB8}" destId="{578A4466-070D-4699-AEF6-03B3EE6F6B55}" srcOrd="0" destOrd="0" presId="urn:microsoft.com/office/officeart/2005/8/layout/vList4"/>
    <dgm:cxn modelId="{F761232C-5CC4-4B04-8D27-F2BB4B991929}" type="presParOf" srcId="{578A4466-070D-4699-AEF6-03B3EE6F6B55}" destId="{4D10851A-C913-400C-894E-9CF3AD903DD1}" srcOrd="0" destOrd="0" presId="urn:microsoft.com/office/officeart/2005/8/layout/vList4"/>
    <dgm:cxn modelId="{D3DF6848-E1C4-454A-B938-0874BF9EBF76}" type="presParOf" srcId="{4D10851A-C913-400C-894E-9CF3AD903DD1}" destId="{7D751002-7C96-48CC-AC79-E2003C0E80C5}" srcOrd="0" destOrd="0" presId="urn:microsoft.com/office/officeart/2005/8/layout/vList4"/>
    <dgm:cxn modelId="{ECB11024-91BD-4893-8683-03EFF35B9159}" type="presParOf" srcId="{4D10851A-C913-400C-894E-9CF3AD903DD1}" destId="{4583A343-B665-46A1-AB01-F11DC1667E34}" srcOrd="1" destOrd="0" presId="urn:microsoft.com/office/officeart/2005/8/layout/vList4"/>
    <dgm:cxn modelId="{C3B4AE55-262E-4BE5-964B-24BD87AC5F13}" type="presParOf" srcId="{4D10851A-C913-400C-894E-9CF3AD903DD1}" destId="{25AA2F82-7415-467A-BF8F-2FDE4021DCDA}" srcOrd="2" destOrd="0" presId="urn:microsoft.com/office/officeart/2005/8/layout/vList4"/>
    <dgm:cxn modelId="{55225A16-7BBB-4D2C-91B3-8E0D6B88D882}" type="presParOf" srcId="{578A4466-070D-4699-AEF6-03B3EE6F6B55}" destId="{27DE9488-97EE-406A-990F-2FC4F828CF53}" srcOrd="1" destOrd="0" presId="urn:microsoft.com/office/officeart/2005/8/layout/vList4"/>
    <dgm:cxn modelId="{7AF25434-77EF-48A9-91E5-E8D541F1C3C1}" type="presParOf" srcId="{578A4466-070D-4699-AEF6-03B3EE6F6B55}" destId="{E5F70667-F411-4B85-A8AA-F05E8A5C6EFC}" srcOrd="2" destOrd="0" presId="urn:microsoft.com/office/officeart/2005/8/layout/vList4"/>
    <dgm:cxn modelId="{3EB52791-9074-43AF-B0C6-5120CE7127E8}" type="presParOf" srcId="{E5F70667-F411-4B85-A8AA-F05E8A5C6EFC}" destId="{947E3B42-CEFB-4922-8FCC-1B0F1E0A523B}" srcOrd="0" destOrd="0" presId="urn:microsoft.com/office/officeart/2005/8/layout/vList4"/>
    <dgm:cxn modelId="{897BF9DE-0581-4043-B7E3-FC5BDD8CB602}" type="presParOf" srcId="{E5F70667-F411-4B85-A8AA-F05E8A5C6EFC}" destId="{04F8BFD3-6284-4D40-9B32-7B212EC99E8A}" srcOrd="1" destOrd="0" presId="urn:microsoft.com/office/officeart/2005/8/layout/vList4"/>
    <dgm:cxn modelId="{5FECF67F-8711-4C7C-9C69-D2E37B47C6C4}" type="presParOf" srcId="{E5F70667-F411-4B85-A8AA-F05E8A5C6EFC}" destId="{B50A66F5-04EC-4D76-9001-87EB89B499B5}" srcOrd="2" destOrd="0" presId="urn:microsoft.com/office/officeart/2005/8/layout/vList4"/>
    <dgm:cxn modelId="{23F394EB-A1AB-4ACB-9DEC-BE99888E3999}" type="presParOf" srcId="{578A4466-070D-4699-AEF6-03B3EE6F6B55}" destId="{9B99C8BD-BAD8-4A9A-A40E-E7CE484C82DD}" srcOrd="3" destOrd="0" presId="urn:microsoft.com/office/officeart/2005/8/layout/vList4"/>
    <dgm:cxn modelId="{0E5B4B3F-BD0B-49B7-8EFC-2856BF6CBFCC}" type="presParOf" srcId="{578A4466-070D-4699-AEF6-03B3EE6F6B55}" destId="{5D3FF0E6-38AB-4BAC-9576-BB26AC93BAC0}" srcOrd="4" destOrd="0" presId="urn:microsoft.com/office/officeart/2005/8/layout/vList4"/>
    <dgm:cxn modelId="{AF328218-45D9-4E24-965C-45689B850645}" type="presParOf" srcId="{5D3FF0E6-38AB-4BAC-9576-BB26AC93BAC0}" destId="{40221E68-213D-44DE-A048-E582698D341F}" srcOrd="0" destOrd="0" presId="urn:microsoft.com/office/officeart/2005/8/layout/vList4"/>
    <dgm:cxn modelId="{20FE37DD-2D28-4107-8701-9B8116B954E2}" type="presParOf" srcId="{5D3FF0E6-38AB-4BAC-9576-BB26AC93BAC0}" destId="{30C46943-0ED6-47C3-A94C-409A359F77AD}" srcOrd="1" destOrd="0" presId="urn:microsoft.com/office/officeart/2005/8/layout/vList4"/>
    <dgm:cxn modelId="{323B208B-345C-4977-B194-3CCB45E37B03}" type="presParOf" srcId="{5D3FF0E6-38AB-4BAC-9576-BB26AC93BAC0}" destId="{D4391BC0-9DE0-4C33-B6A2-BF48246289DC}" srcOrd="2" destOrd="0" presId="urn:microsoft.com/office/officeart/2005/8/layout/vList4"/>
    <dgm:cxn modelId="{148B6166-7574-4ED6-986A-5655785FDC9B}" type="presParOf" srcId="{578A4466-070D-4699-AEF6-03B3EE6F6B55}" destId="{A2A3806D-8BD0-4AF2-BFB7-0C6BD3CD3F9B}" srcOrd="5" destOrd="0" presId="urn:microsoft.com/office/officeart/2005/8/layout/vList4"/>
    <dgm:cxn modelId="{20A06DB3-1134-4F9E-8633-869BADB2D81C}" type="presParOf" srcId="{578A4466-070D-4699-AEF6-03B3EE6F6B55}" destId="{A5F87114-3068-4968-B551-E9A168825843}" srcOrd="6" destOrd="0" presId="urn:microsoft.com/office/officeart/2005/8/layout/vList4"/>
    <dgm:cxn modelId="{7A280634-355E-4651-B81A-3166CF930058}" type="presParOf" srcId="{A5F87114-3068-4968-B551-E9A168825843}" destId="{0E6C02D7-119A-4480-BA4E-E3E6A392DF31}" srcOrd="0" destOrd="0" presId="urn:microsoft.com/office/officeart/2005/8/layout/vList4"/>
    <dgm:cxn modelId="{65F3767D-951E-4009-91AE-F1A8C00D68BB}" type="presParOf" srcId="{A5F87114-3068-4968-B551-E9A168825843}" destId="{294E8F06-AE8B-441D-A755-DBB98FC1568E}" srcOrd="1" destOrd="0" presId="urn:microsoft.com/office/officeart/2005/8/layout/vList4"/>
    <dgm:cxn modelId="{8A3BE856-4801-4FA5-8E9A-F18E14E40F3C}" type="presParOf" srcId="{A5F87114-3068-4968-B551-E9A168825843}" destId="{795539C4-A77F-4AD4-BAC7-5908D49469E8}" srcOrd="2" destOrd="0" presId="urn:microsoft.com/office/officeart/2005/8/layout/vList4"/>
    <dgm:cxn modelId="{4CF17CA7-195D-416F-AB26-45172629374B}" type="presParOf" srcId="{578A4466-070D-4699-AEF6-03B3EE6F6B55}" destId="{F9A246C7-29E0-4818-9A8D-1D2571CD0BCF}" srcOrd="7" destOrd="0" presId="urn:microsoft.com/office/officeart/2005/8/layout/vList4"/>
    <dgm:cxn modelId="{0EB48054-48D5-42B2-9F5F-C35F363C80EB}" type="presParOf" srcId="{578A4466-070D-4699-AEF6-03B3EE6F6B55}" destId="{896B5247-123C-488D-B46C-2B2E0A91985B}" srcOrd="8" destOrd="0" presId="urn:microsoft.com/office/officeart/2005/8/layout/vList4"/>
    <dgm:cxn modelId="{2082580E-FDF0-4C45-90DB-D30ED662685B}" type="presParOf" srcId="{896B5247-123C-488D-B46C-2B2E0A91985B}" destId="{ED118C56-4DF6-47D9-91E4-B4D0360AEE22}" srcOrd="0" destOrd="0" presId="urn:microsoft.com/office/officeart/2005/8/layout/vList4"/>
    <dgm:cxn modelId="{164FC50A-9A0E-49D9-B206-32E4328432CF}" type="presParOf" srcId="{896B5247-123C-488D-B46C-2B2E0A91985B}" destId="{19A506C2-6221-4EF2-A0D3-8AD64989844A}" srcOrd="1" destOrd="0" presId="urn:microsoft.com/office/officeart/2005/8/layout/vList4"/>
    <dgm:cxn modelId="{41B0E517-C0D7-4906-9827-C15926B24467}" type="presParOf" srcId="{896B5247-123C-488D-B46C-2B2E0A91985B}" destId="{B3ADCAB7-FC07-42AB-880D-AF2D9B50F522}" srcOrd="2" destOrd="0" presId="urn:microsoft.com/office/officeart/2005/8/layout/vList4"/>
    <dgm:cxn modelId="{AC9F7AF6-118C-4DBB-8B91-7D1D9F8E46A5}" type="presParOf" srcId="{578A4466-070D-4699-AEF6-03B3EE6F6B55}" destId="{33EA8547-8EFF-424D-872D-E5C7376DA436}" srcOrd="9" destOrd="0" presId="urn:microsoft.com/office/officeart/2005/8/layout/vList4"/>
    <dgm:cxn modelId="{031A97F1-1904-4C4D-9667-EC70C50E6325}" type="presParOf" srcId="{578A4466-070D-4699-AEF6-03B3EE6F6B55}" destId="{05487D48-E1A4-4A22-B30F-76AE9B8CAFB7}" srcOrd="10" destOrd="0" presId="urn:microsoft.com/office/officeart/2005/8/layout/vList4"/>
    <dgm:cxn modelId="{4EDD1B16-4776-47A4-9B02-3D73EE971BE7}" type="presParOf" srcId="{05487D48-E1A4-4A22-B30F-76AE9B8CAFB7}" destId="{50CBACFD-CF3B-46C8-9C39-B14AE70AF728}" srcOrd="0" destOrd="0" presId="urn:microsoft.com/office/officeart/2005/8/layout/vList4"/>
    <dgm:cxn modelId="{9488F665-A54B-4E82-AE26-47100E2FC20E}" type="presParOf" srcId="{05487D48-E1A4-4A22-B30F-76AE9B8CAFB7}" destId="{5DAD8B05-9D23-4D1B-8550-08F2AC418AC6}" srcOrd="1" destOrd="0" presId="urn:microsoft.com/office/officeart/2005/8/layout/vList4"/>
    <dgm:cxn modelId="{78096FFC-1CB8-45F2-9FB0-2C8D17CE8707}" type="presParOf" srcId="{05487D48-E1A4-4A22-B30F-76AE9B8CAFB7}" destId="{2AD55A13-5CFB-48AF-8734-9AE04493591D}" srcOrd="2" destOrd="0" presId="urn:microsoft.com/office/officeart/2005/8/layout/vList4"/>
    <dgm:cxn modelId="{9B0DEC6C-7895-4A70-8183-EC73F547C5CA}" type="presParOf" srcId="{578A4466-070D-4699-AEF6-03B3EE6F6B55}" destId="{EBF17E9E-F2AC-4C37-84B1-C9A898EB6AD7}" srcOrd="11" destOrd="0" presId="urn:microsoft.com/office/officeart/2005/8/layout/vList4"/>
    <dgm:cxn modelId="{EFD6B362-163C-44D0-83BE-5E5EECBAD066}" type="presParOf" srcId="{578A4466-070D-4699-AEF6-03B3EE6F6B55}" destId="{01CB0646-612E-4B72-846B-CD23B5FEED29}" srcOrd="12" destOrd="0" presId="urn:microsoft.com/office/officeart/2005/8/layout/vList4"/>
    <dgm:cxn modelId="{69ED0736-D9C2-4793-B28C-F325B5451E37}" type="presParOf" srcId="{01CB0646-612E-4B72-846B-CD23B5FEED29}" destId="{1FA4A846-74AC-4ECD-AA5B-C99B1C7C2E46}" srcOrd="0" destOrd="0" presId="urn:microsoft.com/office/officeart/2005/8/layout/vList4"/>
    <dgm:cxn modelId="{6B6DF26D-2428-48C1-AC42-6BF3CEB7FFD1}" type="presParOf" srcId="{01CB0646-612E-4B72-846B-CD23B5FEED29}" destId="{04523AD7-E8FC-47CD-8763-281B307A3544}" srcOrd="1" destOrd="0" presId="urn:microsoft.com/office/officeart/2005/8/layout/vList4"/>
    <dgm:cxn modelId="{1729031B-CB5A-4F58-9249-495C6EF3774A}" type="presParOf" srcId="{01CB0646-612E-4B72-846B-CD23B5FEED29}" destId="{23D63CFC-9EBE-4F01-ACC3-D67A38B4283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51002-7C96-48CC-AC79-E2003C0E80C5}">
      <dsp:nvSpPr>
        <dsp:cNvPr id="0" name=""/>
        <dsp:cNvSpPr/>
      </dsp:nvSpPr>
      <dsp:spPr>
        <a:xfrm>
          <a:off x="0" y="0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Set up a wellbeing team meeting</a:t>
          </a:r>
        </a:p>
      </dsp:txBody>
      <dsp:txXfrm>
        <a:off x="1218096" y="0"/>
        <a:ext cx="4541353" cy="662065"/>
      </dsp:txXfrm>
    </dsp:sp>
    <dsp:sp modelId="{4583A343-B665-46A1-AB01-F11DC1667E34}">
      <dsp:nvSpPr>
        <dsp:cNvPr id="0" name=""/>
        <dsp:cNvSpPr/>
      </dsp:nvSpPr>
      <dsp:spPr>
        <a:xfrm>
          <a:off x="66206" y="66206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E3B42-CEFB-4922-8FCC-1B0F1E0A523B}">
      <dsp:nvSpPr>
        <dsp:cNvPr id="0" name=""/>
        <dsp:cNvSpPr/>
      </dsp:nvSpPr>
      <dsp:spPr>
        <a:xfrm>
          <a:off x="0" y="728272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Recruit a Health and Wellbeing Champion</a:t>
          </a:r>
        </a:p>
      </dsp:txBody>
      <dsp:txXfrm>
        <a:off x="1218096" y="728272"/>
        <a:ext cx="4541353" cy="662065"/>
      </dsp:txXfrm>
    </dsp:sp>
    <dsp:sp modelId="{04F8BFD3-6284-4D40-9B32-7B212EC99E8A}">
      <dsp:nvSpPr>
        <dsp:cNvPr id="0" name=""/>
        <dsp:cNvSpPr/>
      </dsp:nvSpPr>
      <dsp:spPr>
        <a:xfrm>
          <a:off x="66206" y="794478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21E68-213D-44DE-A048-E582698D341F}">
      <dsp:nvSpPr>
        <dsp:cNvPr id="0" name=""/>
        <dsp:cNvSpPr/>
      </dsp:nvSpPr>
      <dsp:spPr>
        <a:xfrm>
          <a:off x="0" y="1456544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Promote health and wellbeing resources</a:t>
          </a:r>
        </a:p>
      </dsp:txBody>
      <dsp:txXfrm>
        <a:off x="1218096" y="1456544"/>
        <a:ext cx="4541353" cy="662065"/>
      </dsp:txXfrm>
    </dsp:sp>
    <dsp:sp modelId="{30C46943-0ED6-47C3-A94C-409A359F77AD}">
      <dsp:nvSpPr>
        <dsp:cNvPr id="0" name=""/>
        <dsp:cNvSpPr/>
      </dsp:nvSpPr>
      <dsp:spPr>
        <a:xfrm>
          <a:off x="66206" y="1522751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C02D7-119A-4480-BA4E-E3E6A392DF31}">
      <dsp:nvSpPr>
        <dsp:cNvPr id="0" name=""/>
        <dsp:cNvSpPr/>
      </dsp:nvSpPr>
      <dsp:spPr>
        <a:xfrm>
          <a:off x="0" y="2184816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Review meeting practices</a:t>
          </a:r>
        </a:p>
      </dsp:txBody>
      <dsp:txXfrm>
        <a:off x="1218096" y="2184816"/>
        <a:ext cx="4541353" cy="662065"/>
      </dsp:txXfrm>
    </dsp:sp>
    <dsp:sp modelId="{294E8F06-AE8B-441D-A755-DBB98FC1568E}">
      <dsp:nvSpPr>
        <dsp:cNvPr id="0" name=""/>
        <dsp:cNvSpPr/>
      </dsp:nvSpPr>
      <dsp:spPr>
        <a:xfrm>
          <a:off x="66206" y="2251023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59000" b="-5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18C56-4DF6-47D9-91E4-B4D0360AEE22}">
      <dsp:nvSpPr>
        <dsp:cNvPr id="0" name=""/>
        <dsp:cNvSpPr/>
      </dsp:nvSpPr>
      <dsp:spPr>
        <a:xfrm>
          <a:off x="0" y="2913089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Ensure all staff have completed the mental health e-learning</a:t>
          </a:r>
        </a:p>
      </dsp:txBody>
      <dsp:txXfrm>
        <a:off x="1218096" y="2913089"/>
        <a:ext cx="4541353" cy="662065"/>
      </dsp:txXfrm>
    </dsp:sp>
    <dsp:sp modelId="{19A506C2-6221-4EF2-A0D3-8AD64989844A}">
      <dsp:nvSpPr>
        <dsp:cNvPr id="0" name=""/>
        <dsp:cNvSpPr/>
      </dsp:nvSpPr>
      <dsp:spPr>
        <a:xfrm>
          <a:off x="66206" y="2979295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BACFD-CF3B-46C8-9C39-B14AE70AF728}">
      <dsp:nvSpPr>
        <dsp:cNvPr id="0" name=""/>
        <dsp:cNvSpPr/>
      </dsp:nvSpPr>
      <dsp:spPr>
        <a:xfrm>
          <a:off x="0" y="3641361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Ensure</a:t>
          </a:r>
          <a:r>
            <a:rPr lang="en-GB" sz="1800" kern="1200" baseline="0"/>
            <a:t> all office/remote staff have completed a DSE assessment</a:t>
          </a:r>
          <a:endParaRPr lang="en-GB" sz="1800" kern="1200"/>
        </a:p>
      </dsp:txBody>
      <dsp:txXfrm>
        <a:off x="1218096" y="3641361"/>
        <a:ext cx="4541353" cy="662065"/>
      </dsp:txXfrm>
    </dsp:sp>
    <dsp:sp modelId="{5DAD8B05-9D23-4D1B-8550-08F2AC418AC6}">
      <dsp:nvSpPr>
        <dsp:cNvPr id="0" name=""/>
        <dsp:cNvSpPr/>
      </dsp:nvSpPr>
      <dsp:spPr>
        <a:xfrm>
          <a:off x="66206" y="3707568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A4A846-74AC-4ECD-AA5B-C99B1C7C2E46}">
      <dsp:nvSpPr>
        <dsp:cNvPr id="0" name=""/>
        <dsp:cNvSpPr/>
      </dsp:nvSpPr>
      <dsp:spPr>
        <a:xfrm>
          <a:off x="0" y="4369633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Lead by example</a:t>
          </a:r>
        </a:p>
      </dsp:txBody>
      <dsp:txXfrm>
        <a:off x="1218096" y="4369633"/>
        <a:ext cx="4541353" cy="662065"/>
      </dsp:txXfrm>
    </dsp:sp>
    <dsp:sp modelId="{04523AD7-E8FC-47CD-8763-281B307A3544}">
      <dsp:nvSpPr>
        <dsp:cNvPr id="0" name=""/>
        <dsp:cNvSpPr/>
      </dsp:nvSpPr>
      <dsp:spPr>
        <a:xfrm>
          <a:off x="66206" y="4435840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751002-7C96-48CC-AC79-E2003C0E80C5}">
      <dsp:nvSpPr>
        <dsp:cNvPr id="0" name=""/>
        <dsp:cNvSpPr/>
      </dsp:nvSpPr>
      <dsp:spPr>
        <a:xfrm>
          <a:off x="0" y="0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u="none" kern="1200" err="1"/>
            <a:t>Sefydlu</a:t>
          </a:r>
          <a:r>
            <a:rPr lang="en-GB" sz="1800" kern="1200"/>
            <a:t> </a:t>
          </a:r>
          <a:r>
            <a:rPr lang="1106" sz="1800" kern="1200"/>
            <a:t>yfarfodydd tîm</a:t>
          </a:r>
          <a:r>
            <a:rPr lang="en-GB" sz="1800" kern="1200"/>
            <a:t> </a:t>
          </a:r>
          <a:r>
            <a:rPr lang="en-GB" sz="1800" kern="1200" err="1"/>
            <a:t>llesiant</a:t>
          </a:r>
          <a:r>
            <a:rPr lang="1106" sz="1800" kern="1200"/>
            <a:t> </a:t>
          </a:r>
          <a:endParaRPr lang="en-GB" sz="1800" kern="1200"/>
        </a:p>
      </dsp:txBody>
      <dsp:txXfrm>
        <a:off x="1218096" y="0"/>
        <a:ext cx="4541353" cy="662065"/>
      </dsp:txXfrm>
    </dsp:sp>
    <dsp:sp modelId="{4583A343-B665-46A1-AB01-F11DC1667E34}">
      <dsp:nvSpPr>
        <dsp:cNvPr id="0" name=""/>
        <dsp:cNvSpPr/>
      </dsp:nvSpPr>
      <dsp:spPr>
        <a:xfrm>
          <a:off x="66206" y="66206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E3B42-CEFB-4922-8FCC-1B0F1E0A523B}">
      <dsp:nvSpPr>
        <dsp:cNvPr id="0" name=""/>
        <dsp:cNvSpPr/>
      </dsp:nvSpPr>
      <dsp:spPr>
        <a:xfrm>
          <a:off x="0" y="728272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1633482"/>
            <a:satOff val="-6796"/>
            <a:lumOff val="16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y-GB" sz="1800" kern="1200"/>
            <a:t>Recriwtio Hyrwyddwyr Iechyd a llesiant</a:t>
          </a:r>
          <a:endParaRPr lang="en-GB" sz="1800" kern="1200"/>
        </a:p>
      </dsp:txBody>
      <dsp:txXfrm>
        <a:off x="1218096" y="728272"/>
        <a:ext cx="4541353" cy="662065"/>
      </dsp:txXfrm>
    </dsp:sp>
    <dsp:sp modelId="{04F8BFD3-6284-4D40-9B32-7B212EC99E8A}">
      <dsp:nvSpPr>
        <dsp:cNvPr id="0" name=""/>
        <dsp:cNvSpPr/>
      </dsp:nvSpPr>
      <dsp:spPr>
        <a:xfrm>
          <a:off x="66206" y="794478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21E68-213D-44DE-A048-E582698D341F}">
      <dsp:nvSpPr>
        <dsp:cNvPr id="0" name=""/>
        <dsp:cNvSpPr/>
      </dsp:nvSpPr>
      <dsp:spPr>
        <a:xfrm>
          <a:off x="0" y="1456544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1106" sz="1800" kern="1200">
              <a:cs typeface="Calibri"/>
            </a:rPr>
            <a:t>Hyrwyddo adnoddau iechyd a llesiant</a:t>
          </a:r>
          <a:endParaRPr lang="en-GB" sz="1800" kern="1200"/>
        </a:p>
      </dsp:txBody>
      <dsp:txXfrm>
        <a:off x="1218096" y="1456544"/>
        <a:ext cx="4541353" cy="662065"/>
      </dsp:txXfrm>
    </dsp:sp>
    <dsp:sp modelId="{30C46943-0ED6-47C3-A94C-409A359F77AD}">
      <dsp:nvSpPr>
        <dsp:cNvPr id="0" name=""/>
        <dsp:cNvSpPr/>
      </dsp:nvSpPr>
      <dsp:spPr>
        <a:xfrm>
          <a:off x="66206" y="1522751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C02D7-119A-4480-BA4E-E3E6A392DF31}">
      <dsp:nvSpPr>
        <dsp:cNvPr id="0" name=""/>
        <dsp:cNvSpPr/>
      </dsp:nvSpPr>
      <dsp:spPr>
        <a:xfrm>
          <a:off x="0" y="2184816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err="1"/>
            <a:t>Adolygu</a:t>
          </a:r>
          <a:r>
            <a:rPr lang="en-GB" sz="1800" b="0" i="0" kern="1200"/>
            <a:t> </a:t>
          </a:r>
          <a:r>
            <a:rPr lang="en-GB" sz="1800" b="0" i="0" kern="1200" err="1"/>
            <a:t>arferion</a:t>
          </a:r>
          <a:r>
            <a:rPr lang="en-GB" sz="1800" b="0" i="0" kern="1200"/>
            <a:t> </a:t>
          </a:r>
          <a:r>
            <a:rPr lang="en-GB" sz="1800" b="0" i="0" kern="1200" err="1"/>
            <a:t>cyfarfodydd</a:t>
          </a:r>
          <a:endParaRPr lang="en-GB" sz="1800" kern="1200"/>
        </a:p>
      </dsp:txBody>
      <dsp:txXfrm>
        <a:off x="1218096" y="2184816"/>
        <a:ext cx="4541353" cy="662065"/>
      </dsp:txXfrm>
    </dsp:sp>
    <dsp:sp modelId="{294E8F06-AE8B-441D-A755-DBB98FC1568E}">
      <dsp:nvSpPr>
        <dsp:cNvPr id="0" name=""/>
        <dsp:cNvSpPr/>
      </dsp:nvSpPr>
      <dsp:spPr>
        <a:xfrm>
          <a:off x="66206" y="2251023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 t="-59000" b="-5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118C56-4DF6-47D9-91E4-B4D0360AEE22}">
      <dsp:nvSpPr>
        <dsp:cNvPr id="0" name=""/>
        <dsp:cNvSpPr/>
      </dsp:nvSpPr>
      <dsp:spPr>
        <a:xfrm>
          <a:off x="0" y="2913089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err="1"/>
            <a:t>Sicrhau</a:t>
          </a:r>
          <a:r>
            <a:rPr lang="en-GB" sz="1800" b="0" i="0" kern="1200"/>
            <a:t> bod </a:t>
          </a:r>
          <a:r>
            <a:rPr lang="en-GB" sz="1800" b="0" i="0" kern="1200" err="1"/>
            <a:t>yr</a:t>
          </a:r>
          <a:r>
            <a:rPr lang="en-GB" sz="1800" b="0" i="0" kern="1200"/>
            <a:t> </a:t>
          </a:r>
          <a:r>
            <a:rPr lang="en-GB" sz="1800" b="0" i="0" kern="1200" err="1"/>
            <a:t>holl</a:t>
          </a:r>
          <a:r>
            <a:rPr lang="en-GB" sz="1800" b="0" i="0" kern="1200"/>
            <a:t> staff </a:t>
          </a:r>
          <a:r>
            <a:rPr lang="en-GB" sz="1800" b="0" i="0" kern="1200" err="1"/>
            <a:t>wedi</a:t>
          </a:r>
          <a:r>
            <a:rPr lang="en-GB" sz="1800" b="0" i="0" kern="1200"/>
            <a:t> </a:t>
          </a:r>
          <a:r>
            <a:rPr lang="en-GB" sz="1800" b="0" i="0" kern="1200" err="1"/>
            <a:t>cwblhau'r</a:t>
          </a:r>
          <a:r>
            <a:rPr lang="en-GB" sz="1800" b="0" i="0" kern="1200"/>
            <a:t> e-</a:t>
          </a:r>
          <a:r>
            <a:rPr lang="en-GB" sz="1800" b="0" i="0" kern="1200" err="1"/>
            <a:t>ddysgu</a:t>
          </a:r>
          <a:r>
            <a:rPr lang="en-GB" sz="1800" b="0" i="0" kern="1200"/>
            <a:t> iechyd </a:t>
          </a:r>
          <a:r>
            <a:rPr lang="en-GB" sz="1800" b="0" i="0" kern="1200" err="1"/>
            <a:t>meddwl</a:t>
          </a:r>
          <a:endParaRPr lang="en-GB" sz="1800" kern="1200"/>
        </a:p>
      </dsp:txBody>
      <dsp:txXfrm>
        <a:off x="1218096" y="2913089"/>
        <a:ext cx="4541353" cy="662065"/>
      </dsp:txXfrm>
    </dsp:sp>
    <dsp:sp modelId="{19A506C2-6221-4EF2-A0D3-8AD64989844A}">
      <dsp:nvSpPr>
        <dsp:cNvPr id="0" name=""/>
        <dsp:cNvSpPr/>
      </dsp:nvSpPr>
      <dsp:spPr>
        <a:xfrm>
          <a:off x="66206" y="2979295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CBACFD-CF3B-46C8-9C39-B14AE70AF728}">
      <dsp:nvSpPr>
        <dsp:cNvPr id="0" name=""/>
        <dsp:cNvSpPr/>
      </dsp:nvSpPr>
      <dsp:spPr>
        <a:xfrm>
          <a:off x="0" y="3641361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8167408"/>
            <a:satOff val="-33981"/>
            <a:lumOff val="8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err="1"/>
            <a:t>Sicrhau</a:t>
          </a:r>
          <a:r>
            <a:rPr lang="en-GB" sz="1800" b="0" i="0" kern="1200"/>
            <a:t> bod </a:t>
          </a:r>
          <a:r>
            <a:rPr lang="en-GB" sz="1800" b="0" i="0" kern="1200" err="1"/>
            <a:t>yr</a:t>
          </a:r>
          <a:r>
            <a:rPr lang="en-GB" sz="1800" b="0" i="0" kern="1200"/>
            <a:t> </a:t>
          </a:r>
          <a:r>
            <a:rPr lang="en-GB" sz="1800" b="0" i="0" kern="1200" err="1"/>
            <a:t>holl</a:t>
          </a:r>
          <a:r>
            <a:rPr lang="en-GB" sz="1800" b="0" i="0" kern="1200"/>
            <a:t> staff </a:t>
          </a:r>
          <a:r>
            <a:rPr lang="en-GB" sz="1800" b="0" i="0" kern="1200" err="1"/>
            <a:t>Swyddfa</a:t>
          </a:r>
          <a:r>
            <a:rPr lang="en-GB" sz="1800" b="0" i="0" kern="1200"/>
            <a:t>/</a:t>
          </a:r>
          <a:r>
            <a:rPr lang="en-GB" sz="1800" b="0" i="0" kern="1200" err="1"/>
            <a:t>cartref</a:t>
          </a:r>
          <a:r>
            <a:rPr lang="en-GB" sz="1800" b="0" i="0" kern="1200"/>
            <a:t> </a:t>
          </a:r>
          <a:r>
            <a:rPr lang="en-GB" sz="1800" b="0" i="0" kern="1200" err="1"/>
            <a:t>wedi</a:t>
          </a:r>
          <a:r>
            <a:rPr lang="en-GB" sz="1800" b="0" i="0" kern="1200"/>
            <a:t> </a:t>
          </a:r>
          <a:r>
            <a:rPr lang="en-GB" sz="1800" b="0" i="0" kern="1200" err="1"/>
            <a:t>cwblhau</a:t>
          </a:r>
          <a:r>
            <a:rPr lang="en-GB" sz="1800" b="0" i="0" kern="1200"/>
            <a:t> </a:t>
          </a:r>
          <a:r>
            <a:rPr lang="en-GB" sz="1800" b="0" i="0" kern="1200" err="1"/>
            <a:t>asesiad</a:t>
          </a:r>
          <a:endParaRPr lang="en-GB" sz="1800" kern="1200"/>
        </a:p>
      </dsp:txBody>
      <dsp:txXfrm>
        <a:off x="1218096" y="3641361"/>
        <a:ext cx="4541353" cy="662065"/>
      </dsp:txXfrm>
    </dsp:sp>
    <dsp:sp modelId="{5DAD8B05-9D23-4D1B-8550-08F2AC418AC6}">
      <dsp:nvSpPr>
        <dsp:cNvPr id="0" name=""/>
        <dsp:cNvSpPr/>
      </dsp:nvSpPr>
      <dsp:spPr>
        <a:xfrm>
          <a:off x="66206" y="3707568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 t="-27000" b="-2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A4A846-74AC-4ECD-AA5B-C99B1C7C2E46}">
      <dsp:nvSpPr>
        <dsp:cNvPr id="0" name=""/>
        <dsp:cNvSpPr/>
      </dsp:nvSpPr>
      <dsp:spPr>
        <a:xfrm>
          <a:off x="0" y="4369633"/>
          <a:ext cx="5759450" cy="662065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0" i="0" kern="1200" err="1"/>
            <a:t>Arwain</a:t>
          </a:r>
          <a:r>
            <a:rPr lang="en-GB" sz="1800" b="0" i="0" kern="1200"/>
            <a:t> </a:t>
          </a:r>
          <a:r>
            <a:rPr lang="en-GB" sz="1800" b="0" i="0" kern="1200" err="1"/>
            <a:t>drwy</a:t>
          </a:r>
          <a:r>
            <a:rPr lang="en-GB" sz="1800" b="0" i="0" kern="1200"/>
            <a:t> </a:t>
          </a:r>
          <a:r>
            <a:rPr lang="en-GB" sz="1800" b="0" i="0" kern="1200" err="1"/>
            <a:t>esiampl</a:t>
          </a:r>
          <a:endParaRPr lang="en-GB" sz="1800" kern="1200"/>
        </a:p>
      </dsp:txBody>
      <dsp:txXfrm>
        <a:off x="1218096" y="4369633"/>
        <a:ext cx="4541353" cy="662065"/>
      </dsp:txXfrm>
    </dsp:sp>
    <dsp:sp modelId="{04523AD7-E8FC-47CD-8763-281B307A3544}">
      <dsp:nvSpPr>
        <dsp:cNvPr id="0" name=""/>
        <dsp:cNvSpPr/>
      </dsp:nvSpPr>
      <dsp:spPr>
        <a:xfrm>
          <a:off x="66206" y="4435840"/>
          <a:ext cx="1151890" cy="5296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 t="-43000" b="-4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EC101-212E-4A14-8908-D426258931A8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CAA52-56B7-4439-8DDF-6AAC41962C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65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 cap="flat" cmpd="sng">
            <a:noFill/>
            <a:prstDash val="solid"/>
            <a:bevel/>
            <a:headEnd type="none" w="med" len="med"/>
            <a:tailEnd type="none" w="med" len="med"/>
          </a:ln>
          <a:effectLst/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 cap="flat" cmpd="sng">
            <a:noFill/>
            <a:prstDash val="solid"/>
            <a:bevel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venir Roman" charset="0"/>
              </a:rPr>
              <a:t>Click to edit Master text styles</a:t>
            </a:r>
          </a:p>
          <a:p>
            <a:pPr lvl="1"/>
            <a:r>
              <a:rPr lang="en-US">
                <a:sym typeface="Avenir Roman" charset="0"/>
              </a:rPr>
              <a:t>Second level</a:t>
            </a:r>
          </a:p>
          <a:p>
            <a:pPr lvl="2"/>
            <a:r>
              <a:rPr lang="en-US">
                <a:sym typeface="Avenir Roman" charset="0"/>
              </a:rPr>
              <a:t>Third level</a:t>
            </a:r>
          </a:p>
          <a:p>
            <a:pPr lvl="3"/>
            <a:r>
              <a:rPr lang="en-US">
                <a:sym typeface="Avenir Roman" charset="0"/>
              </a:rPr>
              <a:t>Fourth level</a:t>
            </a:r>
          </a:p>
          <a:p>
            <a:pPr lvl="4"/>
            <a:r>
              <a:rPr lang="en-US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8080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36774" rtl="0" fontAlgn="base" hangingPunct="0">
      <a:lnSpc>
        <a:spcPct val="125000"/>
      </a:lnSpc>
      <a:spcBef>
        <a:spcPct val="0"/>
      </a:spcBef>
      <a:spcAft>
        <a:spcPct val="0"/>
      </a:spcAft>
      <a:defRPr sz="1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indent="168387" algn="l" defTabSz="336774" rtl="0" fontAlgn="base" hangingPunct="0">
      <a:lnSpc>
        <a:spcPct val="125000"/>
      </a:lnSpc>
      <a:spcBef>
        <a:spcPct val="0"/>
      </a:spcBef>
      <a:spcAft>
        <a:spcPct val="0"/>
      </a:spcAft>
      <a:defRPr sz="1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indent="336774" algn="l" defTabSz="336774" rtl="0" fontAlgn="base" hangingPunct="0">
      <a:lnSpc>
        <a:spcPct val="125000"/>
      </a:lnSpc>
      <a:spcBef>
        <a:spcPct val="0"/>
      </a:spcBef>
      <a:spcAft>
        <a:spcPct val="0"/>
      </a:spcAft>
      <a:defRPr sz="1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indent="505160" algn="l" defTabSz="336774" rtl="0" fontAlgn="base" hangingPunct="0">
      <a:lnSpc>
        <a:spcPct val="125000"/>
      </a:lnSpc>
      <a:spcBef>
        <a:spcPct val="0"/>
      </a:spcBef>
      <a:spcAft>
        <a:spcPct val="0"/>
      </a:spcAft>
      <a:defRPr sz="1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indent="673547" algn="l" defTabSz="336774" rtl="0" fontAlgn="base" hangingPunct="0">
      <a:lnSpc>
        <a:spcPct val="125000"/>
      </a:lnSpc>
      <a:spcBef>
        <a:spcPct val="0"/>
      </a:spcBef>
      <a:spcAft>
        <a:spcPct val="0"/>
      </a:spcAft>
      <a:defRPr sz="18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1683868" algn="l" defTabSz="67354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20641" algn="l" defTabSz="67354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57415" algn="l" defTabSz="67354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94188" algn="l" defTabSz="67354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40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70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511909" y="1557340"/>
            <a:ext cx="5140967" cy="4535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15" baseline="0"/>
            </a:lvl1pPr>
          </a:lstStyle>
          <a:p>
            <a:pPr lvl="0"/>
            <a:r>
              <a:rPr lang="en-US"/>
              <a:t>Welsh Text and Content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 hasCustomPrompt="1"/>
          </p:nvPr>
        </p:nvSpPr>
        <p:spPr>
          <a:xfrm>
            <a:off x="6007375" y="1557340"/>
            <a:ext cx="5759939" cy="4535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English Text and Content</a:t>
            </a:r>
          </a:p>
        </p:txBody>
      </p:sp>
    </p:spTree>
    <p:extLst>
      <p:ext uri="{BB962C8B-B14F-4D97-AF65-F5344CB8AC3E}">
        <p14:creationId xmlns:p14="http://schemas.microsoft.com/office/powerpoint/2010/main" val="103675099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68FC2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330228"/>
            <a:ext cx="12192000" cy="2527772"/>
          </a:xfrm>
          <a:custGeom>
            <a:avLst/>
            <a:gdLst>
              <a:gd name="connsiteX0" fmla="*/ 0 w 12192000"/>
              <a:gd name="connsiteY0" fmla="*/ 2171701 h 2527772"/>
              <a:gd name="connsiteX1" fmla="*/ 12192000 w 12192000"/>
              <a:gd name="connsiteY1" fmla="*/ 0 h 2527772"/>
              <a:gd name="connsiteX2" fmla="*/ 12192000 w 12192000"/>
              <a:gd name="connsiteY2" fmla="*/ 2527772 h 2527772"/>
              <a:gd name="connsiteX3" fmla="*/ 0 w 12192000"/>
              <a:gd name="connsiteY3" fmla="*/ 2527772 h 2527772"/>
              <a:gd name="connsiteX4" fmla="*/ 0 w 12192000"/>
              <a:gd name="connsiteY4" fmla="*/ 2171701 h 25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2527772">
                <a:moveTo>
                  <a:pt x="0" y="2171701"/>
                </a:moveTo>
                <a:lnTo>
                  <a:pt x="12192000" y="0"/>
                </a:lnTo>
                <a:lnTo>
                  <a:pt x="12192000" y="2527772"/>
                </a:lnTo>
                <a:lnTo>
                  <a:pt x="0" y="2527772"/>
                </a:lnTo>
                <a:lnTo>
                  <a:pt x="0" y="2171701"/>
                </a:lnTo>
                <a:close/>
              </a:path>
            </a:pathLst>
          </a:custGeom>
          <a:solidFill>
            <a:srgbClr val="31408B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4797152"/>
            <a:ext cx="3959352" cy="18013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+mj-lt"/>
          <a:ea typeface="+mj-ea"/>
          <a:cs typeface="+mj-cs"/>
          <a:sym typeface="Arial" pitchFamily="34" charset="0"/>
        </a:defRPr>
      </a:lvl1pPr>
      <a:lvl2pPr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2pPr>
      <a:lvl3pPr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310876"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621751"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932627"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243502" algn="l" defTabSz="397230" rtl="0" fontAlgn="base" hangingPunct="0">
        <a:lnSpc>
          <a:spcPct val="120000"/>
        </a:lnSpc>
        <a:spcBef>
          <a:spcPct val="0"/>
        </a:spcBef>
        <a:spcAft>
          <a:spcPct val="0"/>
        </a:spcAft>
        <a:defRPr sz="1939">
          <a:solidFill>
            <a:srgbClr val="FFFFFF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302240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1pPr>
      <a:lvl2pPr marL="604480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2pPr>
      <a:lvl3pPr marL="906721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3pPr>
      <a:lvl4pPr marL="1208961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4pPr>
      <a:lvl5pPr marL="1511201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5pPr>
      <a:lvl6pPr marL="1822077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6pPr>
      <a:lvl7pPr marL="2132953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7pPr>
      <a:lvl8pPr marL="2443828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8pPr>
      <a:lvl9pPr marL="2754704" indent="-302240" algn="l" defTabSz="397230" rtl="0" fontAlgn="base" hangingPunct="0">
        <a:spcBef>
          <a:spcPts val="2856"/>
        </a:spcBef>
        <a:spcAft>
          <a:spcPct val="0"/>
        </a:spcAft>
        <a:buSzPct val="75000"/>
        <a:buChar char="•"/>
        <a:defRPr sz="2492">
          <a:solidFill>
            <a:srgbClr val="000000"/>
          </a:solidFill>
          <a:latin typeface="+mn-lt"/>
          <a:ea typeface="+mn-ea"/>
          <a:cs typeface="+mn-cs"/>
          <a:sym typeface="Helvetica Light"/>
        </a:defRPr>
      </a:lvl9pPr>
    </p:bodyStyle>
    <p:otherStyle>
      <a:defPPr>
        <a:defRPr lang="en-US"/>
      </a:defPPr>
      <a:lvl1pPr marL="0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0876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1751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2627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43502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379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65254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76130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87005" algn="l" defTabSz="62175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087" y="6146368"/>
            <a:ext cx="2030180" cy="667008"/>
          </a:xfrm>
          <a:prstGeom prst="rect">
            <a:avLst/>
          </a:prstGeom>
        </p:spPr>
      </p:pic>
      <p:sp>
        <p:nvSpPr>
          <p:cNvPr id="7" name="Rectangle 2"/>
          <p:cNvSpPr/>
          <p:nvPr userDrawn="1"/>
        </p:nvSpPr>
        <p:spPr bwMode="auto">
          <a:xfrm>
            <a:off x="0" y="5844703"/>
            <a:ext cx="12192000" cy="1013297"/>
          </a:xfrm>
          <a:custGeom>
            <a:avLst/>
            <a:gdLst>
              <a:gd name="connsiteX0" fmla="*/ 0 w 12192000"/>
              <a:gd name="connsiteY0" fmla="*/ 871538 h 1013297"/>
              <a:gd name="connsiteX1" fmla="*/ 12191999 w 12192000"/>
              <a:gd name="connsiteY1" fmla="*/ 0 h 1013297"/>
              <a:gd name="connsiteX2" fmla="*/ 12192000 w 12192000"/>
              <a:gd name="connsiteY2" fmla="*/ 1013297 h 1013297"/>
              <a:gd name="connsiteX3" fmla="*/ 0 w 12192000"/>
              <a:gd name="connsiteY3" fmla="*/ 1013297 h 1013297"/>
              <a:gd name="connsiteX4" fmla="*/ 0 w 12192000"/>
              <a:gd name="connsiteY4" fmla="*/ 871538 h 101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013297">
                <a:moveTo>
                  <a:pt x="0" y="871538"/>
                </a:moveTo>
                <a:lnTo>
                  <a:pt x="12191999" y="0"/>
                </a:lnTo>
                <a:cubicBezTo>
                  <a:pt x="12191999" y="337766"/>
                  <a:pt x="12192000" y="675531"/>
                  <a:pt x="12192000" y="1013297"/>
                </a:cubicBezTo>
                <a:lnTo>
                  <a:pt x="0" y="1013297"/>
                </a:lnTo>
                <a:lnTo>
                  <a:pt x="0" y="871538"/>
                </a:lnTo>
                <a:close/>
              </a:path>
            </a:pathLst>
          </a:custGeom>
          <a:solidFill>
            <a:srgbClr val="31408B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12192000" cy="764704"/>
          </a:xfrm>
          <a:prstGeom prst="rect">
            <a:avLst/>
          </a:prstGeom>
          <a:solidFill>
            <a:srgbClr val="31408B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692" y="5949280"/>
            <a:ext cx="1656867" cy="75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ransition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/>
        <a:buChar char="•"/>
        <a:defRPr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41020249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urpeople.carmarthenshire.gov.wales/our-people/coronavirus-guidance/guidance-for-managers-headteachers/" TargetMode="External"/><Relationship Id="rId2" Type="http://schemas.openxmlformats.org/officeDocument/2006/relationships/hyperlink" Target="https://einpobl.sirgar.llyw.cymru/ein-pobl/canllawiau-coronafeirws/canllawiau-i-reolwyr-a-phenaethiaid-ysgo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alth&amp;wellbeing@carmarthenshire.gov.u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urpeople.carmarthenshire.gov.wales/media/574505/mental-health-in-the-workplace_policy-2018.pdf" TargetMode="External"/><Relationship Id="rId2" Type="http://schemas.openxmlformats.org/officeDocument/2006/relationships/hyperlink" Target="http://mewnrwyd/ein-pobl/dysgu-a-datblygu/cyfleoedd-dysgu-corfforaethol/iechyd-a-diogelwch/cyrsiau-iechyd-a-diogelwch/iechyd-meddwl-cadarnhaol-rheolwyr-pob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tranet/our-people/learning-and-development/corporate-learning-opportunities/health-safety/hs-courses/managing-mental-health-in-the-workplace-people-manager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Ug4_TzS3ZEGUCRtgHRR5k1HpI4jvY0tJih8eiUOGEcZUNkE1Skw5TUJWTlJKSjVTSjlHSDNFQkFMMi4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tSPnLR_Gks" TargetMode="External"/><Relationship Id="rId2" Type="http://schemas.openxmlformats.org/officeDocument/2006/relationships/hyperlink" Target="https://youtu.be/7v6wvw5JG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AKxOxh0RHi8" TargetMode="External"/><Relationship Id="rId4" Type="http://schemas.openxmlformats.org/officeDocument/2006/relationships/hyperlink" Target="https://youtu.be/Lqw2u3vHHos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ealth&amp;wellbeing@Carmarthenshire.gov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echydallesiant@sirgar.gov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urpeople.carmarthenshire.gov.wales/our-people/coronavirus-guidance/looking-after-your-well-be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ntranet/our-people/health-safety/workstation-assessment/" TargetMode="External"/><Relationship Id="rId3" Type="http://schemas.openxmlformats.org/officeDocument/2006/relationships/hyperlink" Target="http://mewnrwyd/ein-pobl/iechyd-a-diogelwch/asesiad-gweithfan/" TargetMode="External"/><Relationship Id="rId7" Type="http://schemas.openxmlformats.org/officeDocument/2006/relationships/hyperlink" Target="https://dmtrk.net/1BE5-6VXGH-P4LS8R-42JU8G-1/c.aspx" TargetMode="External"/><Relationship Id="rId2" Type="http://schemas.openxmlformats.org/officeDocument/2006/relationships/hyperlink" Target="https://www.youtube.com/watch?v=ZLwIP8cBaWA&amp;utm_source=Carmarthenshire%20County%20Council&amp;utm_medium=email&amp;utm_campaign=11567393_Staff%20News%2028.05.2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urpeople.carmarthenshire.gov.wales/media/658601/working-from-home-workstation-setup-best-practice-guidance.pdf" TargetMode="External"/><Relationship Id="rId5" Type="http://schemas.openxmlformats.org/officeDocument/2006/relationships/hyperlink" Target="http://mewnrwyd/media/658789/working-from-home-workstation-setup-best-practice-guidance-cymraeg.pdf" TargetMode="External"/><Relationship Id="rId4" Type="http://schemas.openxmlformats.org/officeDocument/2006/relationships/hyperlink" Target="https://einpobl.sirgar.llyw.cymru/ein-pobl/canllawiau-coronafeirws/canllawiau-gweithio-gartref/" TargetMode="External"/><Relationship Id="rId9" Type="http://schemas.openxmlformats.org/officeDocument/2006/relationships/hyperlink" Target="https://ourpeople.carmarthenshire.gov.wales/our-people/coronavirus-guidance/working-from-home-guidanc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inpobl.sirgar.llyw.cymru/ein-pobl/canllawiau-coronafeirws/cyngor-a-chefnogaeth-ariannol/" TargetMode="External"/><Relationship Id="rId13" Type="http://schemas.openxmlformats.org/officeDocument/2006/relationships/hyperlink" Target="http://intranet/staff-forum/entry/#/staff-forum/entry/" TargetMode="External"/><Relationship Id="rId3" Type="http://schemas.openxmlformats.org/officeDocument/2006/relationships/hyperlink" Target="https://forms.office.com/Pages/ResponsePage.aspx?id=mqqbMYuOHk2GrvdqQD8chHC1CqIo009HkH0GYBDygAhURTc1TzZZSjYyWk5ORko5VVVQTExDNllaNCQlQCN0PWcu" TargetMode="External"/><Relationship Id="rId7" Type="http://schemas.openxmlformats.org/officeDocument/2006/relationships/hyperlink" Target="http://mewnrwyd/fforwm-staff/mynedfa/#/fforwm-staff/mynedfa/" TargetMode="External"/><Relationship Id="rId12" Type="http://schemas.openxmlformats.org/officeDocument/2006/relationships/hyperlink" Target="http://intranet/our-people/occupational-health/health-and-wellbeing/health-and-wellbeing-champions/" TargetMode="External"/><Relationship Id="rId2" Type="http://schemas.openxmlformats.org/officeDocument/2006/relationships/hyperlink" Target="https://einpobl.sirgar.llyw.cymru/ein-pobl/iechyd-galwedigaethol/iechyd-a-llesia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wnrwyd/ein-pobl/iechyd-galwedigaethol/iechyd-a-llesiant/hyrwyddwyr-iechyd-a-llesiant/" TargetMode="External"/><Relationship Id="rId11" Type="http://schemas.openxmlformats.org/officeDocument/2006/relationships/hyperlink" Target="https://ourpeople.carmarthenshire.gov.wales/our-people/occupational-health/stress-and-mental-health/self-help-and-support/" TargetMode="External"/><Relationship Id="rId5" Type="http://schemas.openxmlformats.org/officeDocument/2006/relationships/hyperlink" Target="https://ourpeople.carmarthenshire.gov.wales/our-people/it-support/portable-devices/what-is-the-best-practice-for-byod/" TargetMode="External"/><Relationship Id="rId10" Type="http://schemas.openxmlformats.org/officeDocument/2006/relationships/hyperlink" Target="https://ourpeople.carmarthenshire.gov.wales/our-people/occupational-health/health-and-wellbeing" TargetMode="External"/><Relationship Id="rId4" Type="http://schemas.openxmlformats.org/officeDocument/2006/relationships/hyperlink" Target="https://einpobl.sirgar.llyw.cymru/ein-pobl/iechyd-galwedigaethol/" TargetMode="External"/><Relationship Id="rId9" Type="http://schemas.openxmlformats.org/officeDocument/2006/relationships/hyperlink" Target="https://einpobl.sirgar.llyw.cymru/ein-pobl/cymorth-tg/dyfeisiau-symudol/beth-ywr-arferion-gorau-ar-gyfer-dewch-&#226;ch-dyfais-eich-hun-byod/" TargetMode="External"/><Relationship Id="rId14" Type="http://schemas.openxmlformats.org/officeDocument/2006/relationships/hyperlink" Target="https://ourpeople.carmarthenshire.gov.wales/our-people/coronavirus-guidance/financial-advice-and-suppor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ourpeople.carmarthenshire.gov.wales/media/574505/mental-health-in-the-workplace_policy-2018.pdf" TargetMode="External"/><Relationship Id="rId3" Type="http://schemas.openxmlformats.org/officeDocument/2006/relationships/hyperlink" Target="http://mewnrwyd/media/574506/mental-health-in-the-workplace-policy-2018_cym.pdf" TargetMode="External"/><Relationship Id="rId7" Type="http://schemas.openxmlformats.org/officeDocument/2006/relationships/hyperlink" Target="https://ourpeople.carmarthenshire.gov.wales/our-people/occupational-health/stress-and-mental-health/" TargetMode="External"/><Relationship Id="rId2" Type="http://schemas.openxmlformats.org/officeDocument/2006/relationships/hyperlink" Target="https://einpobl.sirgar.llyw.cymru/ein-pobl/iechyd-galwedigaethol/straen-ac-iechyd-meddw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ewnrwyd/ein-pobl/iechyd-galwedigaethol/straen-ac-iechyd-meddwl/cadernid-personol/" TargetMode="External"/><Relationship Id="rId11" Type="http://schemas.openxmlformats.org/officeDocument/2006/relationships/hyperlink" Target="http://intranet/our-people/occupational-health/stress-and-mental-health/personal-resilience/" TargetMode="External"/><Relationship Id="rId5" Type="http://schemas.openxmlformats.org/officeDocument/2006/relationships/hyperlink" Target="https://einpobl.sirgar.llyw.cymru/ein-pobl/dysgu-a-datblygu/e-ddysgu/" TargetMode="External"/><Relationship Id="rId10" Type="http://schemas.openxmlformats.org/officeDocument/2006/relationships/hyperlink" Target="https://ourpeople.carmarthenshire.gov.wales/our-people/learning-and-development/e-learning/" TargetMode="External"/><Relationship Id="rId4" Type="http://schemas.openxmlformats.org/officeDocument/2006/relationships/hyperlink" Target="http://mewnrwyd/media/656186/ntcarmcc-cfp-health-safety-occ-health-safety-share-stress-updated-individual-stress-assessment-2018-with-managers-guidance-cymraeg1.docx" TargetMode="External"/><Relationship Id="rId9" Type="http://schemas.openxmlformats.org/officeDocument/2006/relationships/hyperlink" Target="https://ourpeople.carmarthenshire.gov.wales/media/656187/ntcarmcc-cfp-health-safety-occ-health-safety-share-stress-updated-individual-stress-assessment-2018-with-managers-guidance-up-to-date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1399B0-7FF3-9148-A29F-CBC03B15E2DC}"/>
              </a:ext>
            </a:extLst>
          </p:cNvPr>
          <p:cNvSpPr txBox="1"/>
          <p:nvPr/>
        </p:nvSpPr>
        <p:spPr>
          <a:xfrm>
            <a:off x="623392" y="4630777"/>
            <a:ext cx="497849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 b="0" i="0"/>
            </a:pPr>
            <a:r>
              <a:rPr lang="1106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Leanne Bird &amp; Gemma Seaman</a:t>
            </a:r>
          </a:p>
          <a:p>
            <a:pPr algn="l">
              <a:defRPr b="0" i="0"/>
            </a:pPr>
            <a:r>
              <a:rPr lang="1106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Adran y Prif Weithredwr</a:t>
            </a:r>
            <a:br>
              <a:rPr lang="cy-GB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Executives Department</a:t>
            </a:r>
          </a:p>
          <a:p>
            <a:pPr algn="l">
              <a:defRPr b="0" i="0"/>
            </a:pPr>
            <a:endParaRPr lang="1106" sz="2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2B315C-E637-2546-B62B-1E1A214C639E}"/>
              </a:ext>
            </a:extLst>
          </p:cNvPr>
          <p:cNvSpPr/>
          <p:nvPr/>
        </p:nvSpPr>
        <p:spPr bwMode="auto">
          <a:xfrm>
            <a:off x="0" y="549326"/>
            <a:ext cx="7392143" cy="935458"/>
          </a:xfrm>
          <a:prstGeom prst="rect">
            <a:avLst/>
          </a:prstGeom>
          <a:solidFill>
            <a:srgbClr val="31408B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A7AA613-017C-464A-BF85-21E8AA0EFFD5}"/>
              </a:ext>
            </a:extLst>
          </p:cNvPr>
          <p:cNvSpPr txBox="1"/>
          <p:nvPr/>
        </p:nvSpPr>
        <p:spPr>
          <a:xfrm>
            <a:off x="520592" y="476672"/>
            <a:ext cx="8421067" cy="864096"/>
          </a:xfrm>
          <a:prstGeom prst="rect">
            <a:avLst/>
          </a:prstGeom>
        </p:spPr>
        <p:txBody>
          <a:bodyPr/>
          <a:lstStyle>
            <a:lvl1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310876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621751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932627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243502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 b="0" i="0"/>
            </a:pPr>
            <a:endParaRPr lang="en-GB" sz="4800" b="1" ker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DAD005-806C-BA4A-AD93-A5914B1CC467}"/>
              </a:ext>
            </a:extLst>
          </p:cNvPr>
          <p:cNvSpPr/>
          <p:nvPr/>
        </p:nvSpPr>
        <p:spPr bwMode="auto">
          <a:xfrm>
            <a:off x="-1" y="2349526"/>
            <a:ext cx="9624393" cy="935458"/>
          </a:xfrm>
          <a:prstGeom prst="rect">
            <a:avLst/>
          </a:prstGeom>
          <a:solidFill>
            <a:srgbClr val="236AA7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7DF8053-AF68-3941-A59F-C65A93575B13}"/>
              </a:ext>
            </a:extLst>
          </p:cNvPr>
          <p:cNvSpPr txBox="1"/>
          <p:nvPr/>
        </p:nvSpPr>
        <p:spPr>
          <a:xfrm>
            <a:off x="551384" y="1484784"/>
            <a:ext cx="9073008" cy="720725"/>
          </a:xfrm>
          <a:prstGeom prst="rect">
            <a:avLst/>
          </a:prstGeom>
        </p:spPr>
        <p:txBody>
          <a:bodyPr/>
          <a:lstStyle>
            <a:lvl1pPr marL="302240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04480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906721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208961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511201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  <a:lvl6pPr marL="1822077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6pPr>
            <a:lvl7pPr marL="2132953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7pPr>
            <a:lvl8pPr marL="2443828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8pPr>
            <a:lvl9pPr marL="2754704" indent="-302240" algn="l" defTabSz="397230" rtl="0" fontAlgn="base" hangingPunct="0">
              <a:spcBef>
                <a:spcPts val="2856"/>
              </a:spcBef>
              <a:spcAft>
                <a:spcPct val="0"/>
              </a:spcAft>
              <a:buSzPct val="75000"/>
              <a:buChar char="•"/>
              <a:defRPr sz="2492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0" indent="0">
              <a:buFontTx/>
              <a:buNone/>
              <a:defRPr b="0" i="0"/>
            </a:pPr>
            <a:r>
              <a:rPr lang="1106" sz="3200" ker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Adnoddau iechyd a llesiant i weithwyr a rheolwyr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A8D91B41-A7C8-EF45-989C-1EEF67863459}"/>
              </a:ext>
            </a:extLst>
          </p:cNvPr>
          <p:cNvSpPr txBox="1"/>
          <p:nvPr/>
        </p:nvSpPr>
        <p:spPr>
          <a:xfrm>
            <a:off x="551384" y="2327383"/>
            <a:ext cx="9073008" cy="864096"/>
          </a:xfrm>
          <a:prstGeom prst="rect">
            <a:avLst/>
          </a:prstGeom>
        </p:spPr>
        <p:txBody>
          <a:bodyPr/>
          <a:lstStyle>
            <a:lvl1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336774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673547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010321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347094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 b="0" i="0"/>
            </a:pPr>
            <a:r>
              <a:rPr lang="en-US" sz="4800" b="1" kern="0">
                <a:latin typeface="Arial" panose="020B0604020202020204" pitchFamily="34" charset="0"/>
                <a:cs typeface="Arial" panose="020B0604020202020204" pitchFamily="34" charset="0"/>
              </a:rPr>
              <a:t>Looking after your wellbeing</a:t>
            </a:r>
          </a:p>
          <a:p>
            <a:pPr>
              <a:defRPr b="0" i="0"/>
            </a:pPr>
            <a:endParaRPr lang="1106" sz="4800" b="1" ker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6297BD2-F9A6-7040-8DBA-13218E275946}"/>
              </a:ext>
            </a:extLst>
          </p:cNvPr>
          <p:cNvSpPr txBox="1"/>
          <p:nvPr/>
        </p:nvSpPr>
        <p:spPr>
          <a:xfrm>
            <a:off x="623912" y="3284339"/>
            <a:ext cx="8280400" cy="720725"/>
          </a:xfrm>
          <a:prstGeom prst="rect">
            <a:avLst/>
          </a:prstGeom>
        </p:spPr>
        <p:txBody>
          <a:bodyPr/>
          <a:lstStyle>
            <a:lvl1pPr marL="327419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54837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982256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309675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1637094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5pPr>
            <a:lvl6pPr marL="1973867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6pPr>
            <a:lvl7pPr marL="2310641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7pPr>
            <a:lvl8pPr marL="2647414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8pPr>
            <a:lvl9pPr marL="2984188" indent="-327419" algn="l" defTabSz="430322" rtl="0" fontAlgn="base" hangingPunct="0">
              <a:spcBef>
                <a:spcPts val="3094"/>
              </a:spcBef>
              <a:spcAft>
                <a:spcPct val="0"/>
              </a:spcAft>
              <a:buSzPct val="75000"/>
              <a:buChar char="•"/>
              <a:defRPr sz="27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marL="0" indent="0">
              <a:buFontTx/>
              <a:buNone/>
            </a:pPr>
            <a:r>
              <a:rPr lang="en-US" sz="3200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&amp; wellbeing resources for employees and managers</a:t>
            </a:r>
          </a:p>
        </p:txBody>
      </p:sp>
      <p:pic>
        <p:nvPicPr>
          <p:cNvPr id="4" name="Graphic 3" descr="Play">
            <a:hlinkClick r:id="rId3"/>
            <a:extLst>
              <a:ext uri="{FF2B5EF4-FFF2-40B4-BE49-F238E27FC236}">
                <a16:creationId xmlns:a16="http://schemas.microsoft.com/office/drawing/2014/main" id="{CCEBEC85-D280-4B07-8450-E6E37F7030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77743" y="5589240"/>
            <a:ext cx="914400" cy="914400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2A169B9D-8D89-48BF-B4E8-640BD125F92A}"/>
              </a:ext>
            </a:extLst>
          </p:cNvPr>
          <p:cNvSpPr txBox="1"/>
          <p:nvPr/>
        </p:nvSpPr>
        <p:spPr>
          <a:xfrm>
            <a:off x="275691" y="559501"/>
            <a:ext cx="9073008" cy="864096"/>
          </a:xfrm>
          <a:prstGeom prst="rect">
            <a:avLst/>
          </a:prstGeom>
        </p:spPr>
        <p:txBody>
          <a:bodyPr/>
          <a:lstStyle>
            <a:lvl1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336774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673547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1010321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347094" algn="l" defTabSz="430322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1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defRPr b="0" i="0"/>
            </a:pPr>
            <a:r>
              <a:rPr lang="1106" sz="4800" b="1" kern="0">
                <a:latin typeface="Arial" pitchFamily="34" charset="0"/>
                <a:cs typeface="Arial" pitchFamily="34" charset="0"/>
              </a:rPr>
              <a:t>Gofalu am eich Llesiant </a:t>
            </a:r>
          </a:p>
        </p:txBody>
      </p:sp>
    </p:spTree>
    <p:extLst>
      <p:ext uri="{BB962C8B-B14F-4D97-AF65-F5344CB8AC3E}">
        <p14:creationId xmlns:p14="http://schemas.microsoft.com/office/powerpoint/2010/main" val="159020938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06BF8B-EF84-1042-AE12-34380C117DAA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2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1106" sz="36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F59E8F-6EFA-EC48-BAB8-F07FF1C1392B}"/>
              </a:ext>
            </a:extLst>
          </p:cNvPr>
          <p:cNvCxnSpPr/>
          <p:nvPr/>
        </p:nvCxnSpPr>
        <p:spPr>
          <a:xfrm flipH="1">
            <a:off x="6096000" y="980728"/>
            <a:ext cx="0" cy="5040560"/>
          </a:xfrm>
          <a:prstGeom prst="line">
            <a:avLst/>
          </a:prstGeom>
          <a:ln w="15875">
            <a:solidFill>
              <a:srgbClr val="368F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67CE00F-ED34-0141-B84F-21F734E27864}"/>
              </a:ext>
            </a:extLst>
          </p:cNvPr>
          <p:cNvSpPr txBox="1"/>
          <p:nvPr/>
        </p:nvSpPr>
        <p:spPr>
          <a:xfrm>
            <a:off x="1127448" y="3212976"/>
            <a:ext cx="4395360" cy="930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 b="0" i="0"/>
            </a:pPr>
            <a:r>
              <a:rPr lang="1106" sz="2800" b="1">
                <a:latin typeface="Arial" pitchFamily="34" charset="0"/>
                <a:cs typeface="Arial" pitchFamily="34" charset="0"/>
              </a:rPr>
              <a:t>Adnoddau i reolwyr</a:t>
            </a:r>
            <a:endParaRPr lang="en-GB" sz="1600"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2438C52B-D1E8-4665-B8B2-70F9AE275702}"/>
              </a:ext>
            </a:extLst>
          </p:cNvPr>
          <p:cNvSpPr txBox="1"/>
          <p:nvPr/>
        </p:nvSpPr>
        <p:spPr>
          <a:xfrm>
            <a:off x="6816080" y="3068960"/>
            <a:ext cx="43865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Resources for managers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6914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740E0-58EE-40B3-96B8-4288DD3BC0E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3392" y="1556792"/>
            <a:ext cx="5759939" cy="4535487"/>
          </a:xfrm>
        </p:spPr>
        <p:txBody>
          <a:bodyPr/>
          <a:lstStyle/>
          <a:p>
            <a:pPr>
              <a:defRPr b="0" i="0"/>
            </a:pPr>
            <a:r>
              <a:rPr lang="cy-GB" b="1"/>
              <a:t>Cymorth</a:t>
            </a:r>
            <a:r>
              <a:rPr lang="1106" b="1"/>
              <a:t>/</a:t>
            </a:r>
            <a:r>
              <a:rPr lang="cy-GB" b="1"/>
              <a:t>adnoddau</a:t>
            </a:r>
            <a:r>
              <a:rPr lang="1106" b="1"/>
              <a:t> llesiant cyffredinol i reolwyr</a:t>
            </a:r>
            <a:r>
              <a:rPr lang="1106" b="0"/>
              <a:t> </a:t>
            </a:r>
          </a:p>
          <a:p>
            <a:endParaRPr lang="en-GB" b="1"/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>
                <a:hlinkClick r:id="rId2"/>
              </a:rPr>
              <a:t>Tudalen yn rhoi cyngor i reolwyr o ran y Coronafeirws </a:t>
            </a:r>
            <a:endParaRPr lang="1106">
              <a:hlinkClick r:id="rId3"/>
            </a:endParaRP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/>
              <a:t>Cynlluniau gweithredu iechyd a llesiant </a:t>
            </a: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>
                <a:hlinkClick r:id="rId4"/>
              </a:rPr>
              <a:t>Cydgysylltwyr Iechyd a Llesiant </a:t>
            </a:r>
            <a:endParaRPr lang="en-GB"/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/>
              <a:t>Iechyd Galwedigaethol </a:t>
            </a:r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/>
              <a:t>Arferion gorau Dewch â'ch Dyfais eich hun (BYOD)</a:t>
            </a:r>
          </a:p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5DC7B49-5D32-4C34-9221-BBF7C2EEE474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2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1106" sz="36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F99B8F8-7B58-47FE-848D-553EA0A04728}"/>
              </a:ext>
            </a:extLst>
          </p:cNvPr>
          <p:cNvSpPr txBox="1">
            <a:spLocks/>
          </p:cNvSpPr>
          <p:nvPr/>
        </p:nvSpPr>
        <p:spPr>
          <a:xfrm>
            <a:off x="6383331" y="1556791"/>
            <a:ext cx="5759939" cy="4535487"/>
          </a:xfrm>
          <a:prstGeom prst="rect">
            <a:avLst/>
          </a:prstGeom>
        </p:spPr>
        <p:txBody>
          <a:bodyPr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General wellbeing resources/support for managers </a:t>
            </a:r>
          </a:p>
          <a:p>
            <a:pPr fontAlgn="auto">
              <a:spcAft>
                <a:spcPts val="0"/>
              </a:spcAft>
            </a:pPr>
            <a:endParaRPr lang="en-GB" b="1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3"/>
              </a:rPr>
              <a:t>Coronavirus managers advice</a:t>
            </a:r>
            <a:r>
              <a:rPr lang="en-GB"/>
              <a:t> page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Health &amp; Wellbeing Action Plans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4"/>
              </a:rPr>
              <a:t>Health &amp; Wellbeing Coordinators </a:t>
            </a:r>
            <a:endParaRPr lang="en-GB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Occupational Health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BYOD best practice</a:t>
            </a:r>
          </a:p>
          <a:p>
            <a:pPr fontAlgn="auto">
              <a:spcAft>
                <a:spcPts val="0"/>
              </a:spcAf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875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740E0-58EE-40B3-96B8-4288DD3BC0E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1384" y="1628800"/>
            <a:ext cx="5759939" cy="4535487"/>
          </a:xfrm>
        </p:spPr>
        <p:txBody>
          <a:bodyPr/>
          <a:lstStyle/>
          <a:p>
            <a:pPr>
              <a:defRPr b="0" i="0"/>
            </a:pPr>
            <a:r>
              <a:rPr lang="1106" b="1"/>
              <a:t>Cymorth/adnoddau llesiant cyffredinol sydd ar y gweill i reolwyr</a:t>
            </a:r>
            <a:r>
              <a:rPr lang="1106" b="0"/>
              <a:t> </a:t>
            </a:r>
          </a:p>
          <a:p>
            <a:endParaRPr lang="en-GB" b="1"/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/>
              <a:t>Pecyn cymorth rheoli gweithio o bell</a:t>
            </a:r>
            <a:endParaRPr lang="en-GB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/>
              <a:t>Cynllun Gweithredu Cymorth Llesiant</a:t>
            </a:r>
            <a:endParaRPr lang="en-GB"/>
          </a:p>
          <a:p>
            <a:endParaRPr lang="en-GB" b="1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5DC7B49-5D32-4C34-9221-BBF7C2EEE474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2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F3B640D-F851-41A4-B7F9-2AB2B72F5988}"/>
              </a:ext>
            </a:extLst>
          </p:cNvPr>
          <p:cNvSpPr txBox="1">
            <a:spLocks/>
          </p:cNvSpPr>
          <p:nvPr/>
        </p:nvSpPr>
        <p:spPr>
          <a:xfrm>
            <a:off x="6432061" y="1628799"/>
            <a:ext cx="5759939" cy="4535487"/>
          </a:xfrm>
          <a:prstGeom prst="rect">
            <a:avLst/>
          </a:prstGeom>
        </p:spPr>
        <p:txBody>
          <a:bodyPr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Upcoming General wellbeing resources/support for managers </a:t>
            </a:r>
          </a:p>
          <a:p>
            <a:pPr fontAlgn="auto">
              <a:spcAft>
                <a:spcPts val="0"/>
              </a:spcAft>
            </a:pPr>
            <a:endParaRPr lang="en-GB" b="1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Management of remote working toolkit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Wellbeing support action plan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06289652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D8CF-D252-4EB1-AB50-79CA7B9BF2E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6061" y="1484784"/>
            <a:ext cx="5759939" cy="4535487"/>
          </a:xfrm>
        </p:spPr>
        <p:txBody>
          <a:bodyPr anchor="t"/>
          <a:lstStyle/>
          <a:p>
            <a:pPr>
              <a:defRPr b="0" i="0"/>
            </a:pPr>
            <a:r>
              <a:rPr lang="1106" b="1"/>
              <a:t>Cymorth/adnoddau iechyd meddwl i reolwyr</a:t>
            </a:r>
          </a:p>
          <a:p>
            <a:endParaRPr lang="en-GB" b="1"/>
          </a:p>
          <a:p>
            <a:pPr marL="457200" indent="-457200" fontAlgn="base">
              <a:buFont typeface="Arial" pitchFamily="34" charset="0"/>
              <a:buChar char="•"/>
              <a:defRPr b="0" i="0"/>
            </a:pPr>
            <a:r>
              <a:rPr lang="1106" sz="2550">
                <a:cs typeface="Calibri"/>
              </a:rPr>
              <a:t>Asesiad Straen Unigol</a:t>
            </a:r>
            <a:endParaRPr lang="en-US" sz="2550"/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 sz="2550">
                <a:hlinkClick r:id="rId2"/>
              </a:rPr>
              <a:t>Cyrsiau hyfforddiant ar gyfer rheoli iechyd meddwl yn y gweithle</a:t>
            </a:r>
            <a:endParaRPr lang="en-US" sz="2550">
              <a:cs typeface="Calibri"/>
            </a:endParaRPr>
          </a:p>
          <a:p>
            <a:pPr marL="457200" indent="-457200" fontAlgn="base">
              <a:buFont typeface="Arial" pitchFamily="34" charset="0"/>
              <a:buChar char="•"/>
              <a:defRPr b="0" i="0"/>
            </a:pPr>
            <a:r>
              <a:rPr lang="1106" sz="2550">
                <a:hlinkClick r:id="rId3"/>
              </a:rPr>
              <a:t>Polisi rheoli iechyd meddwl</a:t>
            </a:r>
            <a:endParaRPr lang="en-US" sz="2550">
              <a:cs typeface="Calibri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D445A2-7296-4971-ABD0-21ABBB6A5749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2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1106" sz="3600" b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Part 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43A1806-B358-452B-ACF1-9AFDEF5361B4}"/>
              </a:ext>
            </a:extLst>
          </p:cNvPr>
          <p:cNvSpPr txBox="1">
            <a:spLocks/>
          </p:cNvSpPr>
          <p:nvPr/>
        </p:nvSpPr>
        <p:spPr>
          <a:xfrm>
            <a:off x="6007375" y="1557340"/>
            <a:ext cx="5759939" cy="4535487"/>
          </a:xfrm>
          <a:prstGeom prst="rect">
            <a:avLst/>
          </a:prstGeom>
        </p:spPr>
        <p:txBody>
          <a:bodyPr anchor="t"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Mental health resources/support for managers</a:t>
            </a:r>
          </a:p>
          <a:p>
            <a:pPr fontAlgn="auto">
              <a:spcAft>
                <a:spcPts val="0"/>
              </a:spcAft>
            </a:pPr>
            <a:endParaRPr lang="en-GB" b="1"/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>
                <a:cs typeface="Calibri"/>
              </a:rPr>
              <a:t>Individual Stress Assessment (ISA)</a:t>
            </a:r>
            <a:endParaRPr lang="en-US" sz="255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>
                <a:hlinkClick r:id="rId4"/>
              </a:rPr>
              <a:t>Managing mental health in the workplace online training</a:t>
            </a:r>
            <a:endParaRPr lang="en-US" sz="2550">
              <a:cs typeface="Calibri"/>
            </a:endParaRPr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>
                <a:hlinkClick r:id="rId3"/>
              </a:rPr>
              <a:t>Management of mental health</a:t>
            </a:r>
            <a:r>
              <a:rPr lang="en-US" sz="2550"/>
              <a:t> policy </a:t>
            </a:r>
            <a:endParaRPr lang="en-US" sz="255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308853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D8CF-D252-4EB1-AB50-79CA7B9BF2E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95400" y="1268760"/>
            <a:ext cx="5759939" cy="4535487"/>
          </a:xfrm>
        </p:spPr>
        <p:txBody>
          <a:bodyPr anchor="t"/>
          <a:lstStyle/>
          <a:p>
            <a:pPr>
              <a:defRPr b="0" i="0"/>
            </a:pPr>
            <a:r>
              <a:rPr lang="1106" b="1"/>
              <a:t>Cynghorion cyffredinol ar gyfer llesiant tîm</a:t>
            </a: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/>
              <a:t>Annog staff i gymryd seibiant a chadw llygad ar oriau </a:t>
            </a:r>
            <a:r>
              <a:rPr lang="en-GB"/>
              <a:t>G</a:t>
            </a:r>
            <a:r>
              <a:rPr lang="1106"/>
              <a:t>waith</a:t>
            </a:r>
            <a:endParaRPr lang="en-GB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/>
              <a:t>Cadw mewn cysylltiad</a:t>
            </a:r>
            <a:endParaRPr lang="en-GB"/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1106"/>
              <a:t>Cyfarfodydd tîm rheolaidd</a:t>
            </a:r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1106"/>
              <a:t>Sesiynau 1:1 rheolaidd </a:t>
            </a:r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1106"/>
              <a:t>E-goffi </a:t>
            </a:r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1106"/>
              <a:t>E-ymestyn </a:t>
            </a:r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1106"/>
              <a:t>Heriau tîm </a:t>
            </a:r>
            <a:r>
              <a:rPr lang="1106" sz="2180"/>
              <a:t> </a:t>
            </a: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 sz="2550">
                <a:cs typeface="Calibri"/>
              </a:rPr>
              <a:t>Hyrwyddo negeseuon ac adnoddau iechyd a llesiant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D445A2-7296-4971-ABD0-21ABBB6A5749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2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873F70-DB49-4791-AC12-86AF980A614F}"/>
              </a:ext>
            </a:extLst>
          </p:cNvPr>
          <p:cNvSpPr txBox="1">
            <a:spLocks/>
          </p:cNvSpPr>
          <p:nvPr/>
        </p:nvSpPr>
        <p:spPr>
          <a:xfrm>
            <a:off x="6432061" y="1268760"/>
            <a:ext cx="5759939" cy="4535487"/>
          </a:xfrm>
          <a:prstGeom prst="rect">
            <a:avLst/>
          </a:prstGeom>
        </p:spPr>
        <p:txBody>
          <a:bodyPr anchor="t"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General tips for team wellbeing</a:t>
            </a:r>
          </a:p>
          <a:p>
            <a:pPr fontAlgn="auto">
              <a:spcAft>
                <a:spcPts val="0"/>
              </a:spcAft>
            </a:pPr>
            <a:endParaRPr lang="en-GB" sz="1800" b="1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Encourage staff to take breaks and keep an eye on working hours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Keep connecting</a:t>
            </a:r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Regular team meetings</a:t>
            </a:r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Regular 1:1s</a:t>
            </a:r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E-coffees </a:t>
            </a:r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E-stretches </a:t>
            </a:r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Team challenges </a:t>
            </a:r>
            <a:r>
              <a:rPr lang="en-US" sz="2180"/>
              <a:t> 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>
                <a:cs typeface="Calibri"/>
              </a:rPr>
              <a:t>Promote health &amp; wellbeing messages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307458888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9D8CF-D252-4EB1-AB50-79CA7B9BF2E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95400" y="1412776"/>
            <a:ext cx="5759939" cy="4535487"/>
          </a:xfrm>
        </p:spPr>
        <p:txBody>
          <a:bodyPr anchor="t"/>
          <a:lstStyle/>
          <a:p>
            <a:pPr>
              <a:defRPr b="0" i="0"/>
            </a:pPr>
            <a:r>
              <a:rPr lang="1106" b="1"/>
              <a:t>Cynghorion cyffredinol ar gyfer llesiant tîm</a:t>
            </a:r>
            <a:endParaRPr lang="en-GB" b="1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 sz="2550">
                <a:hlinkClick r:id="rId2"/>
              </a:rPr>
              <a:t>Hyrwyddo/recriwtio Hyrwyddwyr Iechyd a llesiant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/>
              <a:t>Ystyried mesurau lliniaru straen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/>
              <a:t>Peidiwch â dibynnu ar staff i ddod atoch chi</a:t>
            </a:r>
            <a:endParaRPr lang="en-GB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y-GB"/>
              <a:t>Bod yn hyblyg ac yn realistig ynglŷn â chynhyrchiant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y-GB" b="1" u="sng"/>
              <a:t>Ystyried eich llesiant eich hun</a:t>
            </a:r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DD445A2-7296-4971-ABD0-21ABBB6A5749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2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873F70-DB49-4791-AC12-86AF980A614F}"/>
              </a:ext>
            </a:extLst>
          </p:cNvPr>
          <p:cNvSpPr txBox="1">
            <a:spLocks/>
          </p:cNvSpPr>
          <p:nvPr/>
        </p:nvSpPr>
        <p:spPr>
          <a:xfrm>
            <a:off x="6432061" y="1412775"/>
            <a:ext cx="5759939" cy="4535487"/>
          </a:xfrm>
          <a:prstGeom prst="rect">
            <a:avLst/>
          </a:prstGeom>
        </p:spPr>
        <p:txBody>
          <a:bodyPr anchor="t"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General tips for team wellbeing</a:t>
            </a:r>
          </a:p>
          <a:p>
            <a:pPr fontAlgn="auto">
              <a:spcAft>
                <a:spcPts val="0"/>
              </a:spcAft>
            </a:pPr>
            <a:endParaRPr lang="en-GB" sz="1800" b="1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550">
                <a:hlinkClick r:id="rId2"/>
              </a:rPr>
              <a:t>Promote/recruit Health &amp; Wellbeing Champions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/>
              <a:t>Consider stress mitigation measures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/>
              <a:t>Don’t rely on staff to come to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/>
              <a:t>Be flexible and realistic about productivity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u="sng"/>
              <a:t>Consider your own wellbeing</a:t>
            </a:r>
            <a:r>
              <a:rPr lang="en-GB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9143306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F59E8F-6EFA-EC48-BAB8-F07FF1C1392B}"/>
              </a:ext>
            </a:extLst>
          </p:cNvPr>
          <p:cNvCxnSpPr/>
          <p:nvPr/>
        </p:nvCxnSpPr>
        <p:spPr>
          <a:xfrm flipH="1">
            <a:off x="6096000" y="980728"/>
            <a:ext cx="0" cy="5040560"/>
          </a:xfrm>
          <a:prstGeom prst="line">
            <a:avLst/>
          </a:prstGeom>
          <a:ln w="15875">
            <a:solidFill>
              <a:srgbClr val="368F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67CE00F-ED34-0141-B84F-21F734E27864}"/>
              </a:ext>
            </a:extLst>
          </p:cNvPr>
          <p:cNvSpPr txBox="1"/>
          <p:nvPr/>
        </p:nvSpPr>
        <p:spPr>
          <a:xfrm>
            <a:off x="468148" y="1484784"/>
            <a:ext cx="5627852" cy="4762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 b="0" i="0"/>
            </a:pPr>
            <a:r>
              <a:rPr lang="1106" sz="2800" b="1">
                <a:latin typeface="+mn-lt"/>
                <a:cs typeface="Arial" pitchFamily="34" charset="0"/>
              </a:rPr>
              <a:t>Ymestyn</a:t>
            </a:r>
          </a:p>
          <a:p>
            <a:pPr algn="l"/>
            <a:endParaRPr lang="en-GB" sz="2800" b="1">
              <a:latin typeface="+mn-lt"/>
              <a:cs typeface="Arial" pitchFamily="34" charset="0"/>
            </a:endParaRPr>
          </a:p>
          <a:p>
            <a:pPr marL="457200" indent="-457200" algn="l">
              <a:buFont typeface="Arial" pitchFamily="34" charset="0"/>
              <a:buChar char="•"/>
              <a:defRPr b="0" i="0"/>
            </a:pPr>
            <a:r>
              <a:rPr lang="1106" sz="2590">
                <a:latin typeface="+mn-lt"/>
                <a:hlinkClick r:id="rId2"/>
              </a:rPr>
              <a:t>5 o ymarferion gweithfan ar gyfer ymestyn eich ysgwyddau a'ch gwddf</a:t>
            </a:r>
            <a:endParaRPr lang="en-GB" sz="2590">
              <a:latin typeface="+mn-lt"/>
            </a:endParaRPr>
          </a:p>
          <a:p>
            <a:pPr marL="457200" indent="-457200" algn="l">
              <a:buFont typeface="Arial" pitchFamily="34" charset="0"/>
              <a:buChar char="•"/>
              <a:defRPr b="0" i="0"/>
            </a:pPr>
            <a:r>
              <a:rPr lang="1106" sz="2590">
                <a:latin typeface="+mn-lt"/>
                <a:hlinkClick r:id="rId3"/>
              </a:rPr>
              <a:t>8 o ymarferion gweithfan ar gyfer ymestyn eich ysgwyddau, eich arddyrnau a'ch cefn</a:t>
            </a:r>
            <a:endParaRPr lang="en-GB" sz="2590">
              <a:latin typeface="+mn-lt"/>
            </a:endParaRPr>
          </a:p>
          <a:p>
            <a:pPr marL="457200" indent="-457200" algn="l">
              <a:buFont typeface="Arial" pitchFamily="34" charset="0"/>
              <a:buChar char="•"/>
              <a:defRPr b="0" i="0"/>
            </a:pPr>
            <a:r>
              <a:rPr lang="1106" sz="2590">
                <a:latin typeface="+mn-lt"/>
                <a:hlinkClick r:id="rId4"/>
              </a:rPr>
              <a:t>Ymarferion yn eich swyddfa gartref</a:t>
            </a:r>
            <a:endParaRPr lang="en-GB" sz="2590">
              <a:latin typeface="+mn-lt"/>
            </a:endParaRPr>
          </a:p>
          <a:p>
            <a:pPr marL="457200" indent="-457200" algn="l">
              <a:buFont typeface="Arial" pitchFamily="34" charset="0"/>
              <a:buChar char="•"/>
              <a:defRPr b="0" i="0"/>
            </a:pPr>
            <a:r>
              <a:rPr lang="1106" sz="2590">
                <a:latin typeface="+mn-lt"/>
                <a:hlinkClick r:id="rId5"/>
              </a:rPr>
              <a:t>Ymarferion gweithfan ar gyfer eich pengliniau, eich pigyrnau a'ch traed</a:t>
            </a:r>
            <a:endParaRPr lang="en-GB" sz="2590">
              <a:latin typeface="+mn-lt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GB" sz="1600"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C83CDC25-9ED4-4C14-9225-8005DAAD5613}"/>
              </a:ext>
            </a:extLst>
          </p:cNvPr>
          <p:cNvSpPr txBox="1"/>
          <p:nvPr/>
        </p:nvSpPr>
        <p:spPr>
          <a:xfrm>
            <a:off x="6384038" y="1412776"/>
            <a:ext cx="56166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+mn-lt"/>
                <a:cs typeface="Arial" panose="020B0604020202020204" pitchFamily="34" charset="0"/>
              </a:rPr>
              <a:t>Stretch</a:t>
            </a:r>
          </a:p>
          <a:p>
            <a:pPr algn="l"/>
            <a:endParaRPr lang="en-GB" sz="2800" b="1">
              <a:latin typeface="+mn-lt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590">
                <a:latin typeface="+mn-lt"/>
                <a:hlinkClick r:id="rId2"/>
              </a:rPr>
              <a:t>5 Workstation stretches for shoulders and neck</a:t>
            </a:r>
            <a:endParaRPr lang="en-GB" sz="259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590">
                <a:latin typeface="+mn-lt"/>
                <a:hlinkClick r:id="rId3"/>
              </a:rPr>
              <a:t>8 workstation stretches for shoulders, wrist and back</a:t>
            </a:r>
            <a:endParaRPr lang="en-GB" sz="259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590">
                <a:latin typeface="+mn-lt"/>
                <a:hlinkClick r:id="rId4"/>
              </a:rPr>
              <a:t>Office (Home) Based Workout</a:t>
            </a:r>
            <a:endParaRPr lang="en-GB" sz="2590">
              <a:latin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590">
                <a:latin typeface="+mn-lt"/>
                <a:hlinkClick r:id="rId5"/>
              </a:rPr>
              <a:t>Workstation exercises for your knees, ankles and feet</a:t>
            </a:r>
            <a:endParaRPr lang="en-GB" sz="2590">
              <a:latin typeface="+mn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44457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83F7EA-A879-498E-B4F7-E6A555ADFC9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53B912C-41D3-4656-85BE-41BC5C5B4B8F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648693000"/>
              </p:ext>
            </p:extLst>
          </p:nvPr>
        </p:nvGraphicFramePr>
        <p:xfrm>
          <a:off x="5920641" y="836713"/>
          <a:ext cx="575945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4CE0B8A-C613-4973-9D34-CBB1866D112D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defRPr b="0" i="0"/>
            </a:pPr>
            <a:r>
              <a:rPr lang="en-GB" sz="3000" b="1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Pwyntiau</a:t>
            </a:r>
            <a:r>
              <a:rPr lang="en-GB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gweithredu</a:t>
            </a:r>
            <a:r>
              <a:rPr lang="en-GB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3000" b="1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gymryd</a:t>
            </a:r>
            <a:r>
              <a:rPr lang="en-GB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sesiwn</a:t>
            </a:r>
            <a:r>
              <a:rPr lang="1106" sz="30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Take away actions</a:t>
            </a:r>
            <a:endParaRPr lang="1106" sz="30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043CCD42-B28F-45F5-97FD-F4DA92654E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599481"/>
              </p:ext>
            </p:extLst>
          </p:nvPr>
        </p:nvGraphicFramePr>
        <p:xfrm>
          <a:off x="52979" y="836713"/>
          <a:ext cx="575945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5182268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7BE7C4F-2967-584F-9AC0-BD68C60146C8}"/>
              </a:ext>
            </a:extLst>
          </p:cNvPr>
          <p:cNvSpPr/>
          <p:nvPr/>
        </p:nvSpPr>
        <p:spPr bwMode="auto">
          <a:xfrm>
            <a:off x="0" y="918973"/>
            <a:ext cx="7176120" cy="936104"/>
          </a:xfrm>
          <a:prstGeom prst="rect">
            <a:avLst/>
          </a:prstGeom>
          <a:solidFill>
            <a:srgbClr val="31408B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46892" tIns="46892" rIns="46892" bIns="46892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539275"/>
            <a:endParaRPr lang="en-US" sz="3323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23393" y="908720"/>
            <a:ext cx="8914344" cy="94635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 b="0" i="0"/>
            </a:pPr>
            <a:r>
              <a:rPr lang="1106" sz="5400" b="1">
                <a:latin typeface="Arial" pitchFamily="34" charset="0"/>
                <a:cs typeface="Arial" pitchFamily="34" charset="0"/>
              </a:rPr>
              <a:t>Diolch </a:t>
            </a:r>
            <a:r>
              <a:rPr lang="1106" sz="54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5400" b="1">
                <a:latin typeface="Arial" pitchFamily="34" charset="0"/>
                <a:cs typeface="Arial" pitchFamily="34" charset="0"/>
              </a:rPr>
              <a:t> Thank you</a:t>
            </a:r>
            <a:endParaRPr lang="en-GB" sz="5400">
              <a:latin typeface="Arial" pitchFamily="34" charset="0"/>
              <a:ea typeface="Avenir Black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1399B0-7FF3-9148-A29F-CBC03B15E2DC}"/>
              </a:ext>
            </a:extLst>
          </p:cNvPr>
          <p:cNvSpPr txBox="1"/>
          <p:nvPr/>
        </p:nvSpPr>
        <p:spPr>
          <a:xfrm>
            <a:off x="623392" y="2389237"/>
            <a:ext cx="748883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 b="0" i="0"/>
            </a:pPr>
            <a:r>
              <a:rPr lang="1106"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Leanne Bird &amp; Gemma Seaman</a:t>
            </a:r>
          </a:p>
          <a:p>
            <a:pPr algn="l">
              <a:defRPr b="0" i="0"/>
            </a:pPr>
            <a:r>
              <a:rPr lang="1106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Prif Weithredwr</a:t>
            </a:r>
            <a:br>
              <a:rPr lang="cy-GB" sz="2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Executives</a:t>
            </a:r>
          </a:p>
          <a:p>
            <a:pPr algn="l">
              <a:defRPr b="0" i="0"/>
            </a:pPr>
            <a:endParaRPr lang="en-GB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 b="0" i="0"/>
            </a:pPr>
            <a:r>
              <a:rPr lang="en-GB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health&amp;wellbeing@Carmarthenshire.gov.uk</a:t>
            </a:r>
            <a:endParaRPr lang="en-GB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 b="0" i="0"/>
            </a:pPr>
            <a:r>
              <a:rPr lang="en-GB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iechydallesiant@sirgar.gov.uk</a:t>
            </a:r>
            <a:r>
              <a:rPr lang="en-GB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defRPr b="0" i="0"/>
            </a:pPr>
            <a:endParaRPr lang="1106" sz="2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75051F-812C-0E46-AB39-A3CB304C9D81}"/>
              </a:ext>
            </a:extLst>
          </p:cNvPr>
          <p:cNvSpPr/>
          <p:nvPr/>
        </p:nvSpPr>
        <p:spPr bwMode="auto">
          <a:xfrm>
            <a:off x="0" y="5764907"/>
            <a:ext cx="5591944" cy="544413"/>
          </a:xfrm>
          <a:prstGeom prst="rect">
            <a:avLst/>
          </a:prstGeom>
          <a:solidFill>
            <a:srgbClr val="236AA7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46892" tIns="46892" rIns="46892" bIns="46892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539275"/>
            <a:endParaRPr lang="en-US" sz="3323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A3F4E8-59AE-A843-BA98-6C02A03DFB95}"/>
              </a:ext>
            </a:extLst>
          </p:cNvPr>
          <p:cNvSpPr txBox="1"/>
          <p:nvPr/>
        </p:nvSpPr>
        <p:spPr>
          <a:xfrm>
            <a:off x="623393" y="5723003"/>
            <a:ext cx="8914344" cy="946357"/>
          </a:xfrm>
          <a:prstGeom prst="rect">
            <a:avLst/>
          </a:prstGeom>
        </p:spPr>
        <p:txBody>
          <a:bodyPr/>
          <a:lstStyle>
            <a:lvl1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310876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621751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932627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243502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lnSpc>
                <a:spcPct val="100000"/>
              </a:lnSpc>
              <a:defRPr b="0" i="0"/>
            </a:pPr>
            <a:r>
              <a:rPr lang="1106" sz="2800" b="1" kern="0">
                <a:latin typeface="Arial" pitchFamily="34" charset="0"/>
                <a:ea typeface="Avenir Black" charset="0"/>
                <a:cs typeface="Arial" pitchFamily="34" charset="0"/>
              </a:rPr>
              <a:t>carmarthenshire.gov.wales</a:t>
            </a:r>
            <a:endParaRPr lang="en-GB" sz="2800" kern="0">
              <a:latin typeface="Arial" pitchFamily="34" charset="0"/>
              <a:ea typeface="Avenir Black" charset="0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F358D6-7050-1E42-A2E0-F086C0043E4E}"/>
              </a:ext>
            </a:extLst>
          </p:cNvPr>
          <p:cNvSpPr/>
          <p:nvPr/>
        </p:nvSpPr>
        <p:spPr bwMode="auto">
          <a:xfrm>
            <a:off x="0" y="5125010"/>
            <a:ext cx="4079776" cy="544413"/>
          </a:xfrm>
          <a:prstGeom prst="rect">
            <a:avLst/>
          </a:prstGeom>
          <a:solidFill>
            <a:srgbClr val="31408B"/>
          </a:solid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46892" tIns="46892" rIns="46892" bIns="46892" numCol="1" rtlCol="0" anchor="ctr" anchorCtr="0" compatLnSpc="1">
            <a:prstTxWarp prst="textNoShape">
              <a:avLst/>
            </a:prstTxWarp>
            <a:spAutoFit/>
          </a:bodyPr>
          <a:lstStyle/>
          <a:p>
            <a:pPr defTabSz="539275"/>
            <a:endParaRPr lang="en-US" sz="3323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895A70B-AC0F-C947-BE9A-572BC2F0088D}"/>
              </a:ext>
            </a:extLst>
          </p:cNvPr>
          <p:cNvSpPr txBox="1"/>
          <p:nvPr/>
        </p:nvSpPr>
        <p:spPr>
          <a:xfrm>
            <a:off x="623392" y="5074931"/>
            <a:ext cx="8914344" cy="946357"/>
          </a:xfrm>
          <a:prstGeom prst="rect">
            <a:avLst/>
          </a:prstGeom>
        </p:spPr>
        <p:txBody>
          <a:bodyPr/>
          <a:lstStyle>
            <a:lvl1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+mj-lt"/>
                <a:ea typeface="+mj-ea"/>
                <a:cs typeface="+mj-cs"/>
                <a:sym typeface="Arial" pitchFamily="34" charset="0"/>
              </a:defRPr>
            </a:lvl1pPr>
            <a:lvl2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2pPr>
            <a:lvl3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3pPr>
            <a:lvl4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4pPr>
            <a:lvl5pPr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5pPr>
            <a:lvl6pPr marL="310876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6pPr>
            <a:lvl7pPr marL="621751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7pPr>
            <a:lvl8pPr marL="932627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8pPr>
            <a:lvl9pPr marL="1243502" algn="l" defTabSz="397230" rtl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1939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9pPr>
          </a:lstStyle>
          <a:p>
            <a:pPr>
              <a:lnSpc>
                <a:spcPct val="100000"/>
              </a:lnSpc>
              <a:defRPr b="0" i="0"/>
            </a:pPr>
            <a:r>
              <a:rPr lang="1106" sz="2800" b="1" kern="0">
                <a:latin typeface="Arial" pitchFamily="34" charset="0"/>
                <a:ea typeface="Avenir Black" charset="0"/>
                <a:cs typeface="Arial" pitchFamily="34" charset="0"/>
              </a:rPr>
              <a:t>sirgar.llyw.cymru</a:t>
            </a:r>
            <a:endParaRPr lang="en-GB" sz="2800" kern="0">
              <a:latin typeface="Arial" pitchFamily="34" charset="0"/>
              <a:ea typeface="Avenir Black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808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06BF8B-EF84-1042-AE12-34380C117DAA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1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F59E8F-6EFA-EC48-BAB8-F07FF1C1392B}"/>
              </a:ext>
            </a:extLst>
          </p:cNvPr>
          <p:cNvCxnSpPr/>
          <p:nvPr/>
        </p:nvCxnSpPr>
        <p:spPr>
          <a:xfrm flipH="1">
            <a:off x="6096000" y="980728"/>
            <a:ext cx="0" cy="5040560"/>
          </a:xfrm>
          <a:prstGeom prst="line">
            <a:avLst/>
          </a:prstGeom>
          <a:ln w="15875">
            <a:solidFill>
              <a:srgbClr val="368F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67CE00F-ED34-0141-B84F-21F734E27864}"/>
              </a:ext>
            </a:extLst>
          </p:cNvPr>
          <p:cNvSpPr txBox="1"/>
          <p:nvPr/>
        </p:nvSpPr>
        <p:spPr>
          <a:xfrm>
            <a:off x="1127448" y="3068960"/>
            <a:ext cx="4395360" cy="135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 b="0" i="0"/>
            </a:pPr>
            <a:r>
              <a:rPr lang="1106" sz="2800" b="1">
                <a:latin typeface="Arial" pitchFamily="34" charset="0"/>
                <a:cs typeface="Arial" pitchFamily="34" charset="0"/>
              </a:rPr>
              <a:t>Adnoddau ar gyfer yr holl staff </a:t>
            </a:r>
            <a:endParaRPr lang="en-GB" sz="1600"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BF188F06-27D2-439A-966B-AEA8FCE30448}"/>
              </a:ext>
            </a:extLst>
          </p:cNvPr>
          <p:cNvSpPr txBox="1"/>
          <p:nvPr/>
        </p:nvSpPr>
        <p:spPr>
          <a:xfrm>
            <a:off x="6816080" y="3068960"/>
            <a:ext cx="43865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Resources for all staff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0530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9AAE5-DD3F-4A86-8C0A-561D387C123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31064" y="1557340"/>
            <a:ext cx="5759939" cy="4535487"/>
          </a:xfrm>
        </p:spPr>
        <p:txBody>
          <a:bodyPr/>
          <a:lstStyle/>
          <a:p>
            <a:pPr>
              <a:defRPr b="0" i="0"/>
            </a:pPr>
            <a:r>
              <a:rPr lang="1106" b="1" u="sng">
                <a:cs typeface="Arial" pitchFamily="34" charset="0"/>
                <a:hlinkClick r:id="rId2"/>
              </a:rPr>
              <a:t>Tudalen yn rhoi cyngor ynghylch Gofalu am eich Llesiant </a:t>
            </a:r>
          </a:p>
          <a:p>
            <a:endParaRPr lang="en-GB" u="sng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/>
              <a:t>Gwybodaeth am lesiant sy'n benodol i'r argyfwng coronafeirws </a:t>
            </a:r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/>
              <a:t>Dolenni defnyddiol i gymorth ac adnoddau allanol </a:t>
            </a:r>
            <a:endParaRPr lang="en-GB" sz="1400">
              <a:latin typeface="Arial" pitchFamily="34" charset="0"/>
              <a:cs typeface="Arial" pitchFamily="34" charset="0"/>
            </a:endParaRPr>
          </a:p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97B5E3A-6269-4E39-B2BB-204141DF15E2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1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12866A-07F4-4A96-8B90-C375B87C1ED7}"/>
              </a:ext>
            </a:extLst>
          </p:cNvPr>
          <p:cNvSpPr txBox="1">
            <a:spLocks/>
          </p:cNvSpPr>
          <p:nvPr/>
        </p:nvSpPr>
        <p:spPr>
          <a:xfrm>
            <a:off x="6007375" y="1557340"/>
            <a:ext cx="5759939" cy="4535487"/>
          </a:xfrm>
          <a:prstGeom prst="rect">
            <a:avLst/>
          </a:prstGeom>
        </p:spPr>
        <p:txBody>
          <a:bodyPr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 u="sng">
                <a:cs typeface="Arial" panose="020B0604020202020204" pitchFamily="34" charset="0"/>
                <a:hlinkClick r:id="rId2"/>
              </a:rPr>
              <a:t>Looking after your wellbeing</a:t>
            </a:r>
            <a:r>
              <a:rPr lang="en-GB" b="1">
                <a:cs typeface="Arial" panose="020B0604020202020204" pitchFamily="34" charset="0"/>
              </a:rPr>
              <a:t> advice page</a:t>
            </a:r>
          </a:p>
          <a:p>
            <a:pPr fontAlgn="auto">
              <a:spcAft>
                <a:spcPts val="0"/>
              </a:spcAft>
            </a:pPr>
            <a:endParaRPr lang="en-GB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Wellbeing information specific to the coronavirus emergency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Useful links to external resources and support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4849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8DFA-A185-4312-919D-953FBBB8129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3392" y="1268760"/>
            <a:ext cx="5759939" cy="4535487"/>
          </a:xfrm>
        </p:spPr>
        <p:txBody>
          <a:bodyPr/>
          <a:lstStyle/>
          <a:p>
            <a:pPr>
              <a:defRPr b="0" i="0"/>
            </a:pPr>
            <a:r>
              <a:rPr lang="1106" b="1"/>
              <a:t>Gosod eich gweithfan</a:t>
            </a:r>
          </a:p>
          <a:p>
            <a:endParaRPr lang="en-GB" b="1"/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/>
              <a:t>Pam ddylen ni eistedd yn gywir? </a:t>
            </a: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cy-GB"/>
              <a:t>Sut i </a:t>
            </a:r>
            <a:r>
              <a:rPr lang="1106">
                <a:hlinkClick r:id="rId2"/>
              </a:rPr>
              <a:t>osod eich gweithfan yn gywir</a:t>
            </a:r>
            <a:endParaRPr lang="en-GB"/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/>
              <a:t>Adnoddau CSC</a:t>
            </a:r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1106">
                <a:hlinkClick r:id="rId3"/>
              </a:rPr>
              <a:t>Asesiad Cyfarpar Sgrîn Arddangos</a:t>
            </a:r>
            <a:endParaRPr lang="en-GB"/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en-GB">
                <a:hlinkClick r:id="rId4"/>
              </a:rPr>
              <a:t>Canllawiau </a:t>
            </a:r>
            <a:r>
              <a:rPr lang="1106">
                <a:hlinkClick r:id="rId4"/>
              </a:rPr>
              <a:t>ar gyfer gweithio gartref</a:t>
            </a:r>
            <a:endParaRPr lang="en-GB"/>
          </a:p>
          <a:p>
            <a:pPr marL="1090262" lvl="1" indent="-457200">
              <a:buFont typeface="Arial" pitchFamily="34" charset="0"/>
              <a:buChar char="•"/>
              <a:defRPr b="0" i="0"/>
            </a:pPr>
            <a:r>
              <a:rPr lang="1106">
                <a:hlinkClick r:id="rId5"/>
              </a:rPr>
              <a:t>Arferion gorau ar gyfer gweithio gartref</a:t>
            </a:r>
            <a:endParaRPr lang="1106">
              <a:hlinkClick r:id="rId6"/>
            </a:endParaRP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/>
              <a:t>Pwysigrwydd cymryd seibiant 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D139CF-47B4-4205-82E9-C9FBC05EE5A1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1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1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7FC715B-6DFB-4C52-90F2-48C66270887A}"/>
              </a:ext>
            </a:extLst>
          </p:cNvPr>
          <p:cNvSpPr txBox="1">
            <a:spLocks/>
          </p:cNvSpPr>
          <p:nvPr/>
        </p:nvSpPr>
        <p:spPr>
          <a:xfrm>
            <a:off x="6240016" y="1268760"/>
            <a:ext cx="5759939" cy="4535487"/>
          </a:xfrm>
          <a:prstGeom prst="rect">
            <a:avLst/>
          </a:prstGeom>
        </p:spPr>
        <p:txBody>
          <a:bodyPr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Getting set up</a:t>
            </a:r>
          </a:p>
          <a:p>
            <a:pPr fontAlgn="auto">
              <a:spcAft>
                <a:spcPts val="0"/>
              </a:spcAft>
            </a:pPr>
            <a:endParaRPr lang="en-GB" b="1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Why should we sit correctly?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How to </a:t>
            </a:r>
            <a:r>
              <a:rPr lang="en-GB">
                <a:hlinkClick r:id="rId7"/>
              </a:rPr>
              <a:t>set up correctly</a:t>
            </a:r>
            <a:endParaRPr lang="en-GB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CCC resources</a:t>
            </a:r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8"/>
              </a:rPr>
              <a:t>DSE assessment</a:t>
            </a:r>
            <a:endParaRPr lang="en-GB"/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9"/>
              </a:rPr>
              <a:t>Working from home guidance</a:t>
            </a:r>
            <a:endParaRPr lang="en-GB"/>
          </a:p>
          <a:p>
            <a:pPr marL="1090262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6"/>
              </a:rPr>
              <a:t>Working from home</a:t>
            </a:r>
            <a:r>
              <a:rPr lang="en-GB"/>
              <a:t> best practice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Importance of taking a break </a:t>
            </a:r>
          </a:p>
          <a:p>
            <a:pPr fontAlgn="auto">
              <a:spcAft>
                <a:spcPts val="0"/>
              </a:spcAft>
            </a:pPr>
            <a:endParaRPr lang="en-GB"/>
          </a:p>
          <a:p>
            <a:pPr fontAlgn="auto">
              <a:spcAft>
                <a:spcPts val="0"/>
              </a:spcAft>
            </a:pPr>
            <a:endParaRPr lang="en-GB"/>
          </a:p>
          <a:p>
            <a:pPr fontAlgn="auto">
              <a:spcAft>
                <a:spcPts val="0"/>
              </a:spcAf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757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8413F-6F59-4ED6-BB2C-03A2B70FB2D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67408" y="988940"/>
            <a:ext cx="5544616" cy="5104356"/>
          </a:xfrm>
        </p:spPr>
        <p:txBody>
          <a:bodyPr/>
          <a:lstStyle/>
          <a:p>
            <a:pPr>
              <a:defRPr b="0" i="0"/>
            </a:pPr>
            <a:r>
              <a:rPr lang="1106" b="1"/>
              <a:t>Adnoddau llesiant cyffredinol eraill sydd ar gael</a:t>
            </a: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>
                <a:hlinkClick r:id="rId2"/>
              </a:rPr>
              <a:t>Tudalennau iechyd a llesiant </a:t>
            </a:r>
            <a:endParaRPr lang="en-GB"/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 u="sng">
                <a:hlinkClick r:id="rId3"/>
              </a:rPr>
              <a:t>Canolfan Cyngor a Chymorth Llesiant Gweithwyr</a:t>
            </a:r>
            <a:endParaRPr lang="en-GB" u="sng"/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cy-GB">
                <a:hlinkClick r:id="rId4"/>
              </a:rPr>
              <a:t>Iechyd Galwedigaethol</a:t>
            </a:r>
            <a:endParaRPr lang="cy-GB">
              <a:hlinkClick r:id="rId5"/>
            </a:endParaRPr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cy-GB" u="sng">
                <a:hlinkClick r:id="rId6"/>
              </a:rPr>
              <a:t>Hyrwyddwyr Iechyd a Llesiant </a:t>
            </a:r>
            <a:endParaRPr lang="cy-GB" u="sng"/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cy-GB" u="sng">
                <a:hlinkClick r:id="rId7"/>
              </a:rPr>
              <a:t>Fforwm staff </a:t>
            </a:r>
            <a:endParaRPr lang="cy-GB" u="sng"/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cy-GB" u="sng">
                <a:hlinkClick r:id="rId8"/>
              </a:rPr>
              <a:t>Cyllid</a:t>
            </a:r>
            <a:r>
              <a:rPr lang="cy-GB" u="sng"/>
              <a:t> </a:t>
            </a:r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>
                <a:hlinkClick r:id="rId9"/>
              </a:rPr>
              <a:t>Arferion gorau</a:t>
            </a:r>
            <a:r>
              <a:rPr lang="cy-GB">
                <a:hlinkClick r:id="rId9"/>
              </a:rPr>
              <a:t> ar gyfer</a:t>
            </a:r>
            <a:r>
              <a:rPr lang="1106">
                <a:hlinkClick r:id="rId9"/>
              </a:rPr>
              <a:t> Dewch â'ch Dyfais eich hun (BYOD)</a:t>
            </a:r>
            <a:endParaRPr lang="cy-GB"/>
          </a:p>
          <a:p>
            <a:pPr marL="457200" indent="-457200">
              <a:buFont typeface="Arial" pitchFamily="34" charset="0"/>
              <a:buChar char="•"/>
              <a:defRPr b="0" i="0"/>
            </a:pPr>
            <a:endParaRPr lang="cy-GB" u="sng"/>
          </a:p>
          <a:p>
            <a:pPr marL="457200" lvl="0" indent="-457200">
              <a:buFont typeface="Arial" pitchFamily="34" charset="0"/>
              <a:buChar char="•"/>
            </a:pPr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A623FA-63CD-4DF2-ADE8-98AF398AE826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1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6CE5A6-0A6D-4B2D-B283-D31D9C07EB24}"/>
              </a:ext>
            </a:extLst>
          </p:cNvPr>
          <p:cNvSpPr txBox="1">
            <a:spLocks/>
          </p:cNvSpPr>
          <p:nvPr/>
        </p:nvSpPr>
        <p:spPr>
          <a:xfrm>
            <a:off x="6280567" y="1013634"/>
            <a:ext cx="5759939" cy="4535487"/>
          </a:xfrm>
          <a:prstGeom prst="rect">
            <a:avLst/>
          </a:prstGeom>
        </p:spPr>
        <p:txBody>
          <a:bodyPr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Other general wellbeing resources available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10"/>
              </a:rPr>
              <a:t>Health &amp; wellbeing</a:t>
            </a:r>
            <a:r>
              <a:rPr lang="en-GB"/>
              <a:t> pages</a:t>
            </a:r>
            <a:r>
              <a:rPr lang="en-GB">
                <a:hlinkClick r:id="rId10"/>
              </a:rPr>
              <a:t> </a:t>
            </a:r>
            <a:endParaRPr lang="en-GB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u="sng">
                <a:hlinkClick r:id="rId3"/>
              </a:rPr>
              <a:t>Employee Wellbeing Advice and Support Centre</a:t>
            </a:r>
            <a:endParaRPr lang="en-GB" u="sng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11"/>
              </a:rPr>
              <a:t>Occupational Health </a:t>
            </a:r>
            <a:endParaRPr lang="en-GB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u="sng">
                <a:hlinkClick r:id="rId12"/>
              </a:rPr>
              <a:t>Health &amp; Wellbeing Champions</a:t>
            </a:r>
            <a:r>
              <a:rPr lang="en-GB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u="sng">
                <a:hlinkClick r:id="rId13"/>
              </a:rPr>
              <a:t>Staff forum</a:t>
            </a:r>
            <a:r>
              <a:rPr lang="en-GB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u="sng">
                <a:hlinkClick r:id="rId14"/>
              </a:rPr>
              <a:t>Finance</a:t>
            </a:r>
            <a:r>
              <a:rPr lang="en-GB"/>
              <a:t> 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>
                <a:hlinkClick r:id="rId5"/>
              </a:rPr>
              <a:t>BYOD best practice</a:t>
            </a:r>
            <a:endParaRPr lang="en-GB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072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8413F-6F59-4ED6-BB2C-03A2B70FB2D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81309" y="1557339"/>
            <a:ext cx="5759939" cy="4535487"/>
          </a:xfrm>
        </p:spPr>
        <p:txBody>
          <a:bodyPr/>
          <a:lstStyle/>
          <a:p>
            <a:pPr>
              <a:defRPr b="0" i="0"/>
            </a:pPr>
            <a:r>
              <a:rPr lang="1106" b="1"/>
              <a:t>Adnoddau llesiant cyffredinol sydd ar y gweill</a:t>
            </a:r>
          </a:p>
          <a:p>
            <a:endParaRPr lang="en-GB" b="1"/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/>
              <a:t>Pecyn cymorth dychwelyd i'r gwaith</a:t>
            </a:r>
          </a:p>
          <a:p>
            <a:pPr marL="457200" lvl="0" indent="-457200">
              <a:buFont typeface="Arial" pitchFamily="34" charset="0"/>
              <a:buChar char="•"/>
              <a:defRPr b="0" i="0"/>
            </a:pPr>
            <a:r>
              <a:rPr lang="1106"/>
              <a:t>Arferion gorau o ran cyfarfod rhithwir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8A623FA-63CD-4DF2-ADE8-98AF398AE826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1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E9FB37F-7E09-4B6C-A10D-96A475193B28}"/>
              </a:ext>
            </a:extLst>
          </p:cNvPr>
          <p:cNvSpPr txBox="1">
            <a:spLocks/>
          </p:cNvSpPr>
          <p:nvPr/>
        </p:nvSpPr>
        <p:spPr>
          <a:xfrm>
            <a:off x="6240717" y="1557340"/>
            <a:ext cx="5759939" cy="4535487"/>
          </a:xfrm>
          <a:prstGeom prst="rect">
            <a:avLst/>
          </a:prstGeom>
        </p:spPr>
        <p:txBody>
          <a:bodyPr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Upcoming general wellbeing resources</a:t>
            </a:r>
          </a:p>
          <a:p>
            <a:pPr fontAlgn="auto">
              <a:spcAft>
                <a:spcPts val="0"/>
              </a:spcAft>
            </a:pPr>
            <a:endParaRPr lang="en-GB" b="1"/>
          </a:p>
          <a:p>
            <a:pPr fontAlgn="auto">
              <a:spcAft>
                <a:spcPts val="0"/>
              </a:spcAft>
            </a:pPr>
            <a:endParaRPr lang="en-GB" sz="1800" b="1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Return to work toolkit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/>
              <a:t>Virtual meeting best practice</a:t>
            </a:r>
          </a:p>
        </p:txBody>
      </p:sp>
    </p:spTree>
    <p:extLst>
      <p:ext uri="{BB962C8B-B14F-4D97-AF65-F5344CB8AC3E}">
        <p14:creationId xmlns:p14="http://schemas.microsoft.com/office/powerpoint/2010/main" val="11530701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49F80-B5A6-4F5E-9C65-CF10D3AD3AB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51384" y="1484784"/>
            <a:ext cx="5759939" cy="4535487"/>
          </a:xfrm>
        </p:spPr>
        <p:txBody>
          <a:bodyPr anchor="t"/>
          <a:lstStyle/>
          <a:p>
            <a:pPr>
              <a:defRPr b="0" i="0"/>
            </a:pPr>
            <a:r>
              <a:rPr lang="1106" b="1"/>
              <a:t>Adnoddau penodol ar gyfer straen ac iechyd meddwl </a:t>
            </a:r>
          </a:p>
          <a:p>
            <a:endParaRPr lang="en-GB" b="1"/>
          </a:p>
          <a:p>
            <a:pPr marL="457200" indent="-457200" fontAlgn="base">
              <a:buFont typeface="Arial" pitchFamily="34" charset="0"/>
              <a:buChar char="•"/>
              <a:defRPr b="0" i="0"/>
            </a:pPr>
            <a:r>
              <a:rPr lang="1106" sz="2550">
                <a:hlinkClick r:id="rId2"/>
              </a:rPr>
              <a:t>Tudalennau straen ac iechyd meddwl </a:t>
            </a:r>
            <a:endParaRPr lang="en-US" sz="2550">
              <a:cs typeface="Calibri"/>
            </a:endParaRPr>
          </a:p>
          <a:p>
            <a:pPr marL="457200" indent="-457200" fontAlgn="base">
              <a:buFont typeface="Arial" pitchFamily="34" charset="0"/>
              <a:buChar char="•"/>
              <a:defRPr b="0" i="0"/>
            </a:pPr>
            <a:r>
              <a:rPr lang="1106" sz="2550">
                <a:hlinkClick r:id="rId3"/>
              </a:rPr>
              <a:t>Polisi rheoli iechyd meddwl</a:t>
            </a:r>
            <a:endParaRPr lang="en-US" sz="2550">
              <a:cs typeface="Calibri"/>
            </a:endParaRPr>
          </a:p>
          <a:p>
            <a:pPr marL="457200" indent="-457200" fontAlgn="base">
              <a:buFont typeface="Arial" pitchFamily="34" charset="0"/>
              <a:buChar char="•"/>
              <a:defRPr b="0" i="0"/>
            </a:pPr>
            <a:r>
              <a:rPr lang="1106" sz="2550" u="sng">
                <a:hlinkClick r:id="rId4"/>
              </a:rPr>
              <a:t>Asesiad Straen Unigol </a:t>
            </a:r>
            <a:endParaRPr lang="en-GB" u="sng"/>
          </a:p>
          <a:p>
            <a:pPr marL="457200" lvl="0" indent="-457200" fontAlgn="base">
              <a:buFont typeface="Arial" pitchFamily="34" charset="0"/>
              <a:buChar char="•"/>
              <a:defRPr b="0" i="0"/>
            </a:pPr>
            <a:r>
              <a:rPr lang="1106" u="sng">
                <a:hlinkClick r:id="rId5"/>
              </a:rPr>
              <a:t>E-ddysgu ynghylch Iechyd Meddwl</a:t>
            </a:r>
            <a:endParaRPr lang="en-GB" u="sng"/>
          </a:p>
          <a:p>
            <a:pPr marL="457200" indent="-457200" fontAlgn="base">
              <a:buFont typeface="Arial" pitchFamily="34" charset="0"/>
              <a:buChar char="•"/>
              <a:defRPr b="0" i="0"/>
            </a:pPr>
            <a:r>
              <a:rPr lang="1106" sz="2800">
                <a:hlinkClick r:id="rId6"/>
              </a:rPr>
              <a:t>Tudalen Llesiant a Chadernid Personol ar y fewnrwyd</a:t>
            </a:r>
            <a:endParaRPr lang="en-US" sz="2800">
              <a:cs typeface="Calibri"/>
            </a:endParaRPr>
          </a:p>
          <a:p>
            <a:pPr marL="457200" lvl="0" indent="-457200" fontAlgn="base">
              <a:buFont typeface="Arial" pitchFamily="34" charset="0"/>
              <a:buChar char="•"/>
              <a:defRPr b="0" i="0"/>
            </a:pPr>
            <a:endParaRPr lang="en-GB" b="1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736362D-C9AE-4020-84B1-F93817D66E70}"/>
              </a:ext>
            </a:extLst>
          </p:cNvPr>
          <p:cNvSpPr txBox="1"/>
          <p:nvPr/>
        </p:nvSpPr>
        <p:spPr>
          <a:xfrm>
            <a:off x="0" y="116633"/>
            <a:ext cx="12192000" cy="86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8440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ct val="0"/>
              </a:spcAft>
              <a:defRPr b="0" i="0"/>
            </a:pP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Rhan 1 </a:t>
            </a:r>
            <a:r>
              <a:rPr lang="1106" sz="3600" b="1">
                <a:solidFill>
                  <a:srgbClr val="368FC2"/>
                </a:solidFill>
                <a:latin typeface="Arial" pitchFamily="34" charset="0"/>
                <a:cs typeface="Arial" pitchFamily="34" charset="0"/>
              </a:rPr>
              <a:t>|</a:t>
            </a:r>
            <a:r>
              <a:rPr lang="1106"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Part 1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F5DDB25-A376-4378-B756-2F97E73CB829}"/>
              </a:ext>
            </a:extLst>
          </p:cNvPr>
          <p:cNvSpPr txBox="1">
            <a:spLocks/>
          </p:cNvSpPr>
          <p:nvPr/>
        </p:nvSpPr>
        <p:spPr>
          <a:xfrm>
            <a:off x="6007375" y="1557340"/>
            <a:ext cx="5759939" cy="4535487"/>
          </a:xfrm>
          <a:prstGeom prst="rect">
            <a:avLst/>
          </a:prstGeom>
        </p:spPr>
        <p:txBody>
          <a:bodyPr anchor="t"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GB" b="1"/>
              <a:t>Specific stress and mental health resources </a:t>
            </a:r>
          </a:p>
          <a:p>
            <a:pPr fontAlgn="auto">
              <a:spcAft>
                <a:spcPts val="0"/>
              </a:spcAft>
            </a:pPr>
            <a:endParaRPr lang="en-GB" b="1"/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>
                <a:hlinkClick r:id="rId7"/>
              </a:rPr>
              <a:t>Stress and mental health pages</a:t>
            </a:r>
            <a:r>
              <a:rPr lang="en-US" sz="2550"/>
              <a:t> </a:t>
            </a:r>
            <a:endParaRPr lang="en-US" sz="2550">
              <a:cs typeface="Calibri"/>
            </a:endParaRPr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>
                <a:hlinkClick r:id="rId8"/>
              </a:rPr>
              <a:t>Management of mental health policy</a:t>
            </a:r>
            <a:r>
              <a:rPr lang="en-US" sz="2550"/>
              <a:t> </a:t>
            </a:r>
            <a:endParaRPr lang="en-US" sz="2550">
              <a:cs typeface="Calibri"/>
            </a:endParaRPr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u="sng">
                <a:hlinkClick r:id="rId9"/>
              </a:rPr>
              <a:t>Individual Stress Assessment (ISA)</a:t>
            </a:r>
            <a:endParaRPr lang="en-GB" u="sng"/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u="sng">
                <a:hlinkClick r:id="rId10"/>
              </a:rPr>
              <a:t>Mental health e-learning</a:t>
            </a:r>
            <a:endParaRPr lang="en-GB" u="sng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>
                <a:hlinkClick r:id="rId11"/>
              </a:rPr>
              <a:t>Personal resilience and wellbeing intranet page</a:t>
            </a:r>
            <a:endParaRPr lang="en-US" sz="2800">
              <a:cs typeface="Calibri"/>
            </a:endParaRPr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305612604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E9874-46D1-4573-80A1-1764B1A2CB6B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9376" y="1484784"/>
            <a:ext cx="5759939" cy="4535487"/>
          </a:xfrm>
        </p:spPr>
        <p:txBody>
          <a:bodyPr anchor="t"/>
          <a:lstStyle/>
          <a:p>
            <a:pPr>
              <a:defRPr b="0" i="0"/>
            </a:pPr>
            <a:r>
              <a:rPr lang="1106" b="1"/>
              <a:t>Adnoddau iechyd meddwl a llesiant sydd ar y gweill </a:t>
            </a:r>
          </a:p>
          <a:p>
            <a:endParaRPr lang="en-GB" b="1" i="1"/>
          </a:p>
          <a:p>
            <a:pPr marL="457200" indent="-457200">
              <a:buFont typeface="Arial" pitchFamily="34" charset="0"/>
              <a:buChar char="•"/>
              <a:defRPr b="0" i="0"/>
            </a:pPr>
            <a:r>
              <a:rPr lang="1106" sz="2550">
                <a:cs typeface="Calibri"/>
              </a:rPr>
              <a:t>E-</a:t>
            </a:r>
            <a:r>
              <a:rPr lang="1106" sz="2550" err="1">
                <a:cs typeface="Calibri"/>
              </a:rPr>
              <a:t>ddysgu</a:t>
            </a:r>
            <a:r>
              <a:rPr lang="1106" sz="2550">
                <a:cs typeface="Calibri"/>
              </a:rPr>
              <a:t> </a:t>
            </a:r>
            <a:r>
              <a:rPr lang="1106" sz="2550" err="1">
                <a:cs typeface="Calibri"/>
              </a:rPr>
              <a:t>ynghylch</a:t>
            </a:r>
            <a:r>
              <a:rPr lang="1106" sz="2550">
                <a:cs typeface="Calibri"/>
              </a:rPr>
              <a:t> </a:t>
            </a:r>
            <a:r>
              <a:rPr lang="1106" sz="2550" err="1">
                <a:cs typeface="Calibri"/>
              </a:rPr>
              <a:t>Cadernid</a:t>
            </a:r>
            <a:r>
              <a:rPr lang="1106" sz="2550">
                <a:cs typeface="Calibri"/>
              </a:rPr>
              <a:t> </a:t>
            </a:r>
            <a:r>
              <a:rPr lang="1106" sz="2550" err="1">
                <a:cs typeface="Calibri"/>
              </a:rPr>
              <a:t>Personol</a:t>
            </a:r>
            <a:endParaRPr lang="en-US" sz="2550" err="1"/>
          </a:p>
          <a:p>
            <a:pPr marL="457200" indent="-457200" fontAlgn="base">
              <a:buFont typeface="Arial" pitchFamily="34" charset="0"/>
              <a:buChar char="•"/>
              <a:defRPr b="0" i="0"/>
            </a:pPr>
            <a:r>
              <a:rPr lang="1106" sz="2550"/>
              <a:t>Sesiynau hyfforddiant ymwybyddiaeth o iechyd meddwl ar-lein</a:t>
            </a:r>
            <a:endParaRPr lang="en-GB" sz="2550">
              <a:cs typeface="Calibri"/>
            </a:endParaRPr>
          </a:p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D2B831D-E429-4247-8B32-8B67BB36DF7E}"/>
              </a:ext>
            </a:extLst>
          </p:cNvPr>
          <p:cNvSpPr txBox="1">
            <a:spLocks/>
          </p:cNvSpPr>
          <p:nvPr/>
        </p:nvSpPr>
        <p:spPr>
          <a:xfrm>
            <a:off x="6432061" y="1484784"/>
            <a:ext cx="5759939" cy="4535487"/>
          </a:xfrm>
          <a:prstGeom prst="rect">
            <a:avLst/>
          </a:prstGeom>
        </p:spPr>
        <p:txBody>
          <a:bodyPr anchor="t"/>
          <a:lstStyle>
            <a:lvl1pPr marL="0" indent="0" algn="l" defTabSz="844083" rtl="0" eaLnBrk="1" latinLnBrk="0" hangingPunct="1">
              <a:lnSpc>
                <a:spcPct val="90000"/>
              </a:lnSpc>
              <a:spcBef>
                <a:spcPts val="923"/>
              </a:spcBef>
              <a:buFont typeface="Arial"/>
              <a:buNone/>
              <a:defRPr sz="2585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3062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22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55103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8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77145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99186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21227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69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65310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87351" indent="-211021" algn="l" defTabSz="844083" rtl="0" eaLnBrk="1" latinLnBrk="0" hangingPunct="1">
              <a:lnSpc>
                <a:spcPct val="90000"/>
              </a:lnSpc>
              <a:spcBef>
                <a:spcPts val="462"/>
              </a:spcBef>
              <a:buFont typeface="Arial"/>
              <a:buChar char="•"/>
              <a:defRPr sz="166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/>
              <a:t>Upcoming mental health and wellbeing resources</a:t>
            </a:r>
            <a:r>
              <a:rPr lang="en-GB" b="1" i="1"/>
              <a:t> </a:t>
            </a:r>
          </a:p>
          <a:p>
            <a:pPr fontAlgn="auto">
              <a:spcAft>
                <a:spcPts val="0"/>
              </a:spcAft>
            </a:pPr>
            <a:endParaRPr lang="en-GB" b="1" i="1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>
                <a:cs typeface="Calibri"/>
              </a:rPr>
              <a:t>Personal resilience e-learning</a:t>
            </a:r>
            <a:endParaRPr lang="en-US" sz="2550"/>
          </a:p>
          <a:p>
            <a:pPr marL="457200" indent="-457200" fontAlgn="base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550"/>
              <a:t>Online mental health awareness training sessions</a:t>
            </a:r>
            <a:r>
              <a:rPr lang="en-GB" sz="2550"/>
              <a:t> </a:t>
            </a:r>
            <a:endParaRPr lang="en-GB" sz="2550">
              <a:cs typeface="Calibri"/>
            </a:endParaRPr>
          </a:p>
          <a:p>
            <a:pPr fontAlgn="auto">
              <a:spcAft>
                <a:spcPts val="0"/>
              </a:spcAft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2394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CF59E8F-6EFA-EC48-BAB8-F07FF1C1392B}"/>
              </a:ext>
            </a:extLst>
          </p:cNvPr>
          <p:cNvCxnSpPr/>
          <p:nvPr/>
        </p:nvCxnSpPr>
        <p:spPr>
          <a:xfrm flipH="1">
            <a:off x="6096000" y="980728"/>
            <a:ext cx="0" cy="5040560"/>
          </a:xfrm>
          <a:prstGeom prst="line">
            <a:avLst/>
          </a:prstGeom>
          <a:ln w="15875">
            <a:solidFill>
              <a:srgbClr val="368F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67CE00F-ED34-0141-B84F-21F734E27864}"/>
              </a:ext>
            </a:extLst>
          </p:cNvPr>
          <p:cNvSpPr txBox="1"/>
          <p:nvPr/>
        </p:nvSpPr>
        <p:spPr>
          <a:xfrm>
            <a:off x="1919536" y="3284984"/>
            <a:ext cx="4395360" cy="930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 b="0" i="0"/>
            </a:pPr>
            <a:r>
              <a:rPr lang="1106" sz="2800" b="1">
                <a:latin typeface="Arial" pitchFamily="34" charset="0"/>
                <a:cs typeface="Arial" pitchFamily="34" charset="0"/>
              </a:rPr>
              <a:t>Egwyl</a:t>
            </a:r>
            <a:endParaRPr lang="en-GB" sz="1600"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5" name="TextBox 10">
            <a:extLst>
              <a:ext uri="{FF2B5EF4-FFF2-40B4-BE49-F238E27FC236}">
                <a16:creationId xmlns:a16="http://schemas.microsoft.com/office/drawing/2014/main" id="{7FA33038-EEA9-44B9-A0B6-887B57D2E77F}"/>
              </a:ext>
            </a:extLst>
          </p:cNvPr>
          <p:cNvSpPr txBox="1"/>
          <p:nvPr/>
        </p:nvSpPr>
        <p:spPr>
          <a:xfrm>
            <a:off x="6816080" y="3068960"/>
            <a:ext cx="438658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endParaRPr lang="en-GB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179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>
          <a:outerShdw dist="25400" dir="5400000" algn="ctr" rotWithShape="0">
            <a:srgbClr val="000000">
              <a:alpha val="50000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B15FEF7E57743A5AFA640B916CB3D" ma:contentTypeVersion="10" ma:contentTypeDescription="Create a new document." ma:contentTypeScope="" ma:versionID="5357fff900fb29bbb7583bdf8985c5c1">
  <xsd:schema xmlns:xsd="http://www.w3.org/2001/XMLSchema" xmlns:xs="http://www.w3.org/2001/XMLSchema" xmlns:p="http://schemas.microsoft.com/office/2006/metadata/properties" xmlns:ns2="e17735ba-1164-44ba-b446-e8a21c9913f4" targetNamespace="http://schemas.microsoft.com/office/2006/metadata/properties" ma:root="true" ma:fieldsID="54f9973cd41b9fd62ceb56f466fa38cb" ns2:_="">
    <xsd:import namespace="e17735ba-1164-44ba-b446-e8a21c9913f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735ba-1164-44ba-b446-e8a21c9913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5C1D6B-F65D-4F39-8409-6CC740C6B901}">
  <ds:schemaRefs>
    <ds:schemaRef ds:uri="e17735ba-1164-44ba-b446-e8a21c9913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4DD8460-EE68-443C-AFB7-5B8BF8A1E4D8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e17735ba-1164-44ba-b446-e8a21c9913f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F60E48C-E5FA-488A-B342-89E31B293A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832</Words>
  <Application>Microsoft Office PowerPoint</Application>
  <PresentationFormat>Widescreen</PresentationFormat>
  <Paragraphs>198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Avenir Roman</vt:lpstr>
      <vt:lpstr>Calibri</vt:lpstr>
      <vt:lpstr>Helvetica Light</vt:lpstr>
      <vt:lpstr>Title Slide</vt:lpstr>
      <vt:lpstr>Content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Diolch |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</dc:title>
  <dc:creator>Richard Stradling</dc:creator>
  <cp:lastModifiedBy>Leanne Bird</cp:lastModifiedBy>
  <cp:revision>1</cp:revision>
  <cp:lastPrinted>2020-06-17T10:58:53Z</cp:lastPrinted>
  <dcterms:modified xsi:type="dcterms:W3CDTF">2020-06-17T11:02:17Z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0x010100D05B15FEF7E57743A5AFA640B916CB3D</vt:lpwstr>
  </property>
</Properties>
</file>