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</p:sldMasterIdLst>
  <p:notesMasterIdLst>
    <p:notesMasterId r:id="rId15"/>
  </p:notesMasterIdLst>
  <p:sldIdLst>
    <p:sldId id="256" r:id="rId6"/>
    <p:sldId id="1417" r:id="rId7"/>
    <p:sldId id="1413" r:id="rId8"/>
    <p:sldId id="1415" r:id="rId9"/>
    <p:sldId id="1418" r:id="rId10"/>
    <p:sldId id="1416" r:id="rId11"/>
    <p:sldId id="1420" r:id="rId12"/>
    <p:sldId id="1421" r:id="rId13"/>
    <p:sldId id="1419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108CE0-95D9-4C65-B836-8B77A38943B2}">
          <p14:sldIdLst>
            <p14:sldId id="256"/>
            <p14:sldId id="1417"/>
            <p14:sldId id="1413"/>
            <p14:sldId id="1415"/>
            <p14:sldId id="1418"/>
            <p14:sldId id="1416"/>
            <p14:sldId id="1420"/>
            <p14:sldId id="1421"/>
            <p14:sldId id="14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572"/>
    <a:srgbClr val="A12417"/>
    <a:srgbClr val="56BFD8"/>
    <a:srgbClr val="47959F"/>
    <a:srgbClr val="B56CC4"/>
    <a:srgbClr val="632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326AC-E273-480E-AAF9-BBDED6483588}" v="12" dt="2025-03-13T13:08:17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94" autoAdjust="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319D6-8732-46B6-986F-37F7D65DBE6F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E3967-32C4-466C-AB11-74D964218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5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26F6C1-8735-41F7-9013-98EE22B7295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20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1073A7-60A4-FC4C-4468-F0F4A41DC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77B77F-8F0A-353C-DB39-1C7A694E8F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EDA1C8-EAC8-117D-2D14-14731D2304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5E729-9ED6-4B59-6422-1F6221DC0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14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B5370-0D46-DC4E-AE91-8C946F9DD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DA2BA0-F90B-3955-4473-72957CCE35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7B4EB4-A903-BA03-33E5-8CDA3019F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D5E97-B3A2-25A2-3C3C-EC5D4338D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1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7E765-FA99-AA04-8B9A-3AB4E2DBA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413F70-B7E7-B388-B0A5-42093A2A35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6B588D-3966-5FF6-A83F-AE84BA10FF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422AB-FE34-0E59-DD7F-F8198C6C9C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9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7AF67-9971-D314-1FDE-745B8205C1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F7B72D-95C7-90E0-8D96-039DA46DC5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73D0E9-8DDD-DD4E-16EC-7444987244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20B39-8FEB-8C3F-7276-6C59085472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5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23083C-D089-1CC1-9117-8C3AEF578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904C57-FA9B-9CDC-8BB5-0EFF892A8D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B38782-57D8-3EF0-4B6F-CC2C85DD2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037D7-1676-9C6A-FEC9-5404937EAD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5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57A83-3933-C5F1-206B-261C1292C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9B3546-0A48-1BB5-DBCF-F00B6F6DED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CDB237-81DF-5F65-8138-5C587B81F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37AF9-208B-3FBB-B77C-7A3F493A90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27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4B847-851B-3B38-F23A-9BA29A336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CCB887-3748-A139-08C2-3E424BAB8A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CF861B-7057-039A-570F-4E9DAA7C3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382AA-026C-1DA6-89AF-01BB181DC8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3967-32C4-466C-AB11-74D9642182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3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66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A3A0-16A1-EB31-1108-DFA29B31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98420-7F28-33BA-5BE2-ED45855CD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B76D5-6F29-573B-83D9-7CBF9BC7F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5B2CB-84DB-B463-F853-7F21E824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B6FCC-719A-B9DC-1087-36B2724C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9978A-DC49-955C-DF7B-44E47A1E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1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3655-3710-5EF8-580B-358D3825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8895C-F574-E827-F939-9C95FF2B3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6337D-293E-4A17-54D1-C1DC39CF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54E71-634B-8983-5307-21D86E617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7557C-D624-3A8A-FC2B-F6B82DC1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56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908E1-FF0D-0F8A-62E9-10CDB5761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FD46D-AA1F-59B7-999D-2C7499F7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6FBAE-BF21-B1F1-E0A8-EA7FF68E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06689-EE6A-A820-5F30-9315BEEF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51DBA-9098-1850-374A-4103DBCC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6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5407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5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96871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2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C2B7A-3961-0F4B-B76C-63CFDAAC28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103963" cy="685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 algn="ctr">
              <a:defRPr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2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enda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861B-88DF-C641-BED1-D0F66D7DD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58451" y="381000"/>
            <a:ext cx="2272939" cy="243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A2E8EEB6-71BE-1340-84B1-2343A67790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58451" y="3048000"/>
            <a:ext cx="2272939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2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end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A2E8EEB6-71BE-1340-84B1-2343A67790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58451" y="381000"/>
            <a:ext cx="2272939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861B-88DF-C641-BED1-D0F66D7DD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58451" y="4038600"/>
            <a:ext cx="2272939" cy="243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23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enda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861B-88DF-C641-BED1-D0F66D7DD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58451" y="381000"/>
            <a:ext cx="2272939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A2E8EEB6-71BE-1340-84B1-2343A67790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58451" y="2286000"/>
            <a:ext cx="2272939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E71F4EE-9B17-864E-9C80-5B2A9B2E15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58451" y="4191000"/>
            <a:ext cx="2272939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9C01-8999-AFD1-C269-6AEBEB7AF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93F51-EC71-E3C9-0685-46CD810BA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2D37A-765D-9CBB-1511-4780512D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831F-5543-B869-75A4-F06621DA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F3D2-51DC-50C2-E55F-5D9B78FB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00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enda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E71F4EE-9B17-864E-9C80-5B2A9B2E15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58451" y="381000"/>
            <a:ext cx="2272939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A2E8EEB6-71BE-1340-84B1-2343A67790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58451" y="2895600"/>
            <a:ext cx="2272939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861B-88DF-C641-BED1-D0F66D7DD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58451" y="4800600"/>
            <a:ext cx="2272939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7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lenda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E71F4EE-9B17-864E-9C80-5B2A9B2E15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208182" y="0"/>
            <a:ext cx="298381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04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er Journe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20856-C2CE-5141-AA55-71B36945A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4864" y="1122439"/>
            <a:ext cx="963633" cy="9633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algn="ctr">
              <a:defRPr sz="65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56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er Journe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20856-C2CE-5141-AA55-71B36945A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611" y="1251285"/>
            <a:ext cx="1080700" cy="10804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algn="ctr">
              <a:defRPr sz="65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24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77FB066-C497-3447-AFBC-355A0B2950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1614" y="1773239"/>
            <a:ext cx="1078987" cy="107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E8691FDF-DF05-0244-9389-84535F6208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68364" y="1773239"/>
            <a:ext cx="1078987" cy="107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0228ACD1-B509-8246-98F4-2E2EAFBB23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45108" y="1773239"/>
            <a:ext cx="1078987" cy="107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B2EA797C-D871-6640-B9E3-171438967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05810" y="1773239"/>
            <a:ext cx="1078987" cy="107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64D4B74A-6E38-6A49-BD5E-8E78B96F46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4794" y="3429000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16A09D8D-A7BA-104A-9BE1-074748E80D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74794" y="4703313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0B0F68C6-12B4-4546-B3A5-36451D33CF2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1788" y="3429000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0C9DE70E-897C-154C-9827-196F1ED2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51788" y="4703313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7924C9AA-3FB8-C748-9EF0-11EF66BD8BF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20513" y="3429000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0EB6B7DF-AE3F-6A41-8BF0-0008448626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20513" y="4703313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6EB9483B-E659-FC43-B20A-43E4143BFA0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089240" y="3429000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  <p:sp>
        <p:nvSpPr>
          <p:cNvPr id="26" name="Picture Placeholder 14">
            <a:extLst>
              <a:ext uri="{FF2B5EF4-FFF2-40B4-BE49-F238E27FC236}">
                <a16:creationId xmlns:a16="http://schemas.microsoft.com/office/drawing/2014/main" id="{437E2DCB-0482-A244-851A-4226926BBD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089240" y="4703313"/>
            <a:ext cx="708844" cy="708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975" b="0" i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 algn="ctr" defTabSz="743076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03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0"/>
          </p:nvPr>
        </p:nvSpPr>
        <p:spPr>
          <a:xfrm>
            <a:off x="2856124" y="3083170"/>
            <a:ext cx="1125628" cy="1148275"/>
          </a:xfrm>
          <a:custGeom>
            <a:avLst/>
            <a:gdLst>
              <a:gd name="connsiteX0" fmla="*/ 0 w 962789"/>
              <a:gd name="connsiteY0" fmla="*/ 0 h 982160"/>
              <a:gd name="connsiteX1" fmla="*/ 962789 w 962789"/>
              <a:gd name="connsiteY1" fmla="*/ 0 h 982160"/>
              <a:gd name="connsiteX2" fmla="*/ 962789 w 962789"/>
              <a:gd name="connsiteY2" fmla="*/ 982160 h 982160"/>
              <a:gd name="connsiteX3" fmla="*/ 0 w 962789"/>
              <a:gd name="connsiteY3" fmla="*/ 982160 h 98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789" h="982160">
                <a:moveTo>
                  <a:pt x="0" y="0"/>
                </a:moveTo>
                <a:lnTo>
                  <a:pt x="962789" y="0"/>
                </a:lnTo>
                <a:lnTo>
                  <a:pt x="962789" y="982160"/>
                </a:lnTo>
                <a:lnTo>
                  <a:pt x="0" y="9821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2010446" y="4828470"/>
            <a:ext cx="1154906" cy="1154906"/>
          </a:xfrm>
          <a:custGeom>
            <a:avLst/>
            <a:gdLst>
              <a:gd name="connsiteX0" fmla="*/ 0 w 987831"/>
              <a:gd name="connsiteY0" fmla="*/ 0 h 987831"/>
              <a:gd name="connsiteX1" fmla="*/ 987831 w 987831"/>
              <a:gd name="connsiteY1" fmla="*/ 0 h 987831"/>
              <a:gd name="connsiteX2" fmla="*/ 987831 w 987831"/>
              <a:gd name="connsiteY2" fmla="*/ 987831 h 987831"/>
              <a:gd name="connsiteX3" fmla="*/ 0 w 987831"/>
              <a:gd name="connsiteY3" fmla="*/ 987831 h 98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831" h="987831">
                <a:moveTo>
                  <a:pt x="0" y="0"/>
                </a:moveTo>
                <a:lnTo>
                  <a:pt x="987831" y="0"/>
                </a:lnTo>
                <a:lnTo>
                  <a:pt x="987831" y="987831"/>
                </a:lnTo>
                <a:lnTo>
                  <a:pt x="0" y="9878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2"/>
          </p:nvPr>
        </p:nvSpPr>
        <p:spPr>
          <a:xfrm>
            <a:off x="3756940" y="4837570"/>
            <a:ext cx="1155105" cy="1155105"/>
          </a:xfrm>
          <a:custGeom>
            <a:avLst/>
            <a:gdLst>
              <a:gd name="connsiteX0" fmla="*/ 0 w 988002"/>
              <a:gd name="connsiteY0" fmla="*/ 0 h 988002"/>
              <a:gd name="connsiteX1" fmla="*/ 988002 w 988002"/>
              <a:gd name="connsiteY1" fmla="*/ 0 h 988002"/>
              <a:gd name="connsiteX2" fmla="*/ 988002 w 988002"/>
              <a:gd name="connsiteY2" fmla="*/ 988002 h 988002"/>
              <a:gd name="connsiteX3" fmla="*/ 0 w 988002"/>
              <a:gd name="connsiteY3" fmla="*/ 988002 h 98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8002" h="988002">
                <a:moveTo>
                  <a:pt x="0" y="0"/>
                </a:moveTo>
                <a:lnTo>
                  <a:pt x="988002" y="0"/>
                </a:lnTo>
                <a:lnTo>
                  <a:pt x="988002" y="988002"/>
                </a:lnTo>
                <a:lnTo>
                  <a:pt x="0" y="9880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4678305" y="3094320"/>
            <a:ext cx="1172342" cy="1139158"/>
          </a:xfrm>
          <a:custGeom>
            <a:avLst/>
            <a:gdLst>
              <a:gd name="connsiteX0" fmla="*/ 0 w 1002745"/>
              <a:gd name="connsiteY0" fmla="*/ 0 h 974362"/>
              <a:gd name="connsiteX1" fmla="*/ 1002745 w 1002745"/>
              <a:gd name="connsiteY1" fmla="*/ 0 h 974362"/>
              <a:gd name="connsiteX2" fmla="*/ 1002745 w 1002745"/>
              <a:gd name="connsiteY2" fmla="*/ 974362 h 974362"/>
              <a:gd name="connsiteX3" fmla="*/ 0 w 1002745"/>
              <a:gd name="connsiteY3" fmla="*/ 974362 h 97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2745" h="974362">
                <a:moveTo>
                  <a:pt x="0" y="0"/>
                </a:moveTo>
                <a:lnTo>
                  <a:pt x="1002745" y="0"/>
                </a:lnTo>
                <a:lnTo>
                  <a:pt x="1002745" y="974362"/>
                </a:lnTo>
                <a:lnTo>
                  <a:pt x="0" y="9743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528478" y="1358536"/>
            <a:ext cx="1147424" cy="1147424"/>
          </a:xfrm>
          <a:custGeom>
            <a:avLst/>
            <a:gdLst>
              <a:gd name="connsiteX0" fmla="*/ 0 w 981432"/>
              <a:gd name="connsiteY0" fmla="*/ 0 h 981432"/>
              <a:gd name="connsiteX1" fmla="*/ 981432 w 981432"/>
              <a:gd name="connsiteY1" fmla="*/ 0 h 981432"/>
              <a:gd name="connsiteX2" fmla="*/ 981432 w 981432"/>
              <a:gd name="connsiteY2" fmla="*/ 981432 h 981432"/>
              <a:gd name="connsiteX3" fmla="*/ 0 w 981432"/>
              <a:gd name="connsiteY3" fmla="*/ 981432 h 9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432" h="981432">
                <a:moveTo>
                  <a:pt x="0" y="0"/>
                </a:moveTo>
                <a:lnTo>
                  <a:pt x="981432" y="0"/>
                </a:lnTo>
                <a:lnTo>
                  <a:pt x="981432" y="981432"/>
                </a:lnTo>
                <a:lnTo>
                  <a:pt x="0" y="981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/>
          </p:nvPr>
        </p:nvSpPr>
        <p:spPr>
          <a:xfrm>
            <a:off x="8182651" y="3086524"/>
            <a:ext cx="1153227" cy="1148274"/>
          </a:xfrm>
          <a:custGeom>
            <a:avLst/>
            <a:gdLst>
              <a:gd name="connsiteX0" fmla="*/ 0 w 986396"/>
              <a:gd name="connsiteY0" fmla="*/ 0 h 982159"/>
              <a:gd name="connsiteX1" fmla="*/ 986396 w 986396"/>
              <a:gd name="connsiteY1" fmla="*/ 0 h 982159"/>
              <a:gd name="connsiteX2" fmla="*/ 986396 w 986396"/>
              <a:gd name="connsiteY2" fmla="*/ 982159 h 982159"/>
              <a:gd name="connsiteX3" fmla="*/ 0 w 986396"/>
              <a:gd name="connsiteY3" fmla="*/ 982159 h 98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396" h="982159">
                <a:moveTo>
                  <a:pt x="0" y="0"/>
                </a:moveTo>
                <a:lnTo>
                  <a:pt x="986396" y="0"/>
                </a:lnTo>
                <a:lnTo>
                  <a:pt x="986396" y="982159"/>
                </a:lnTo>
                <a:lnTo>
                  <a:pt x="0" y="9821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6"/>
          </p:nvPr>
        </p:nvSpPr>
        <p:spPr>
          <a:xfrm>
            <a:off x="9039540" y="4844063"/>
            <a:ext cx="1148231" cy="1148232"/>
          </a:xfrm>
          <a:custGeom>
            <a:avLst/>
            <a:gdLst>
              <a:gd name="connsiteX0" fmla="*/ 0 w 982123"/>
              <a:gd name="connsiteY0" fmla="*/ 0 h 982123"/>
              <a:gd name="connsiteX1" fmla="*/ 982123 w 982123"/>
              <a:gd name="connsiteY1" fmla="*/ 0 h 982123"/>
              <a:gd name="connsiteX2" fmla="*/ 982123 w 982123"/>
              <a:gd name="connsiteY2" fmla="*/ 982123 h 982123"/>
              <a:gd name="connsiteX3" fmla="*/ 0 w 982123"/>
              <a:gd name="connsiteY3" fmla="*/ 982123 h 98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123" h="982123">
                <a:moveTo>
                  <a:pt x="0" y="0"/>
                </a:moveTo>
                <a:lnTo>
                  <a:pt x="982123" y="0"/>
                </a:lnTo>
                <a:lnTo>
                  <a:pt x="982123" y="982123"/>
                </a:lnTo>
                <a:lnTo>
                  <a:pt x="0" y="9821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7"/>
          </p:nvPr>
        </p:nvSpPr>
        <p:spPr>
          <a:xfrm>
            <a:off x="7279957" y="4842716"/>
            <a:ext cx="1141541" cy="1133368"/>
          </a:xfrm>
          <a:custGeom>
            <a:avLst/>
            <a:gdLst>
              <a:gd name="connsiteX0" fmla="*/ 0 w 976400"/>
              <a:gd name="connsiteY0" fmla="*/ 0 h 969409"/>
              <a:gd name="connsiteX1" fmla="*/ 976400 w 976400"/>
              <a:gd name="connsiteY1" fmla="*/ 0 h 969409"/>
              <a:gd name="connsiteX2" fmla="*/ 976400 w 976400"/>
              <a:gd name="connsiteY2" fmla="*/ 969409 h 969409"/>
              <a:gd name="connsiteX3" fmla="*/ 0 w 976400"/>
              <a:gd name="connsiteY3" fmla="*/ 969409 h 96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400" h="969409">
                <a:moveTo>
                  <a:pt x="0" y="0"/>
                </a:moveTo>
                <a:lnTo>
                  <a:pt x="976400" y="0"/>
                </a:lnTo>
                <a:lnTo>
                  <a:pt x="976400" y="969409"/>
                </a:lnTo>
                <a:lnTo>
                  <a:pt x="0" y="9694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6341354" y="3106344"/>
            <a:ext cx="1139158" cy="1125102"/>
          </a:xfrm>
          <a:custGeom>
            <a:avLst/>
            <a:gdLst>
              <a:gd name="connsiteX0" fmla="*/ 0 w 974361"/>
              <a:gd name="connsiteY0" fmla="*/ 0 h 962339"/>
              <a:gd name="connsiteX1" fmla="*/ 974361 w 974361"/>
              <a:gd name="connsiteY1" fmla="*/ 0 h 962339"/>
              <a:gd name="connsiteX2" fmla="*/ 974361 w 974361"/>
              <a:gd name="connsiteY2" fmla="*/ 962339 h 962339"/>
              <a:gd name="connsiteX3" fmla="*/ 0 w 974361"/>
              <a:gd name="connsiteY3" fmla="*/ 962339 h 96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62339">
                <a:moveTo>
                  <a:pt x="0" y="0"/>
                </a:moveTo>
                <a:lnTo>
                  <a:pt x="974361" y="0"/>
                </a:lnTo>
                <a:lnTo>
                  <a:pt x="974361" y="962339"/>
                </a:lnTo>
                <a:lnTo>
                  <a:pt x="0" y="962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57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/>
          <p:cNvSpPr>
            <a:spLocks noGrp="1"/>
          </p:cNvSpPr>
          <p:nvPr>
            <p:ph type="pic" sz="quarter" idx="10"/>
          </p:nvPr>
        </p:nvSpPr>
        <p:spPr>
          <a:xfrm>
            <a:off x="5199284" y="1322465"/>
            <a:ext cx="1793433" cy="1793432"/>
          </a:xfrm>
          <a:custGeom>
            <a:avLst/>
            <a:gdLst>
              <a:gd name="connsiteX0" fmla="*/ 896716 w 1793432"/>
              <a:gd name="connsiteY0" fmla="*/ 0 h 1793432"/>
              <a:gd name="connsiteX1" fmla="*/ 1793432 w 1793432"/>
              <a:gd name="connsiteY1" fmla="*/ 896716 h 1793432"/>
              <a:gd name="connsiteX2" fmla="*/ 896716 w 1793432"/>
              <a:gd name="connsiteY2" fmla="*/ 1793432 h 1793432"/>
              <a:gd name="connsiteX3" fmla="*/ 0 w 1793432"/>
              <a:gd name="connsiteY3" fmla="*/ 896716 h 1793432"/>
              <a:gd name="connsiteX4" fmla="*/ 896716 w 1793432"/>
              <a:gd name="connsiteY4" fmla="*/ 0 h 179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432" h="1793432">
                <a:moveTo>
                  <a:pt x="896716" y="0"/>
                </a:moveTo>
                <a:cubicBezTo>
                  <a:pt x="1391959" y="0"/>
                  <a:pt x="1793432" y="401473"/>
                  <a:pt x="1793432" y="896716"/>
                </a:cubicBezTo>
                <a:cubicBezTo>
                  <a:pt x="1793432" y="1391959"/>
                  <a:pt x="1391959" y="1793432"/>
                  <a:pt x="896716" y="1793432"/>
                </a:cubicBezTo>
                <a:cubicBezTo>
                  <a:pt x="401473" y="1793432"/>
                  <a:pt x="0" y="1391959"/>
                  <a:pt x="0" y="896716"/>
                </a:cubicBezTo>
                <a:cubicBezTo>
                  <a:pt x="0" y="401473"/>
                  <a:pt x="401473" y="0"/>
                  <a:pt x="8967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1946608" y="2347583"/>
            <a:ext cx="1119689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12"/>
          </p:nvPr>
        </p:nvSpPr>
        <p:spPr>
          <a:xfrm>
            <a:off x="3686622" y="2342210"/>
            <a:ext cx="1119689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3"/>
          </p:nvPr>
        </p:nvSpPr>
        <p:spPr>
          <a:xfrm>
            <a:off x="705872" y="4609878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4"/>
          </p:nvPr>
        </p:nvSpPr>
        <p:spPr>
          <a:xfrm>
            <a:off x="2042501" y="4629466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5"/>
          </p:nvPr>
        </p:nvSpPr>
        <p:spPr>
          <a:xfrm>
            <a:off x="3379130" y="4631919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6"/>
          </p:nvPr>
        </p:nvSpPr>
        <p:spPr>
          <a:xfrm>
            <a:off x="5530009" y="4073236"/>
            <a:ext cx="1119689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7780050" y="4595541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8"/>
          </p:nvPr>
        </p:nvSpPr>
        <p:spPr>
          <a:xfrm>
            <a:off x="9143962" y="4615129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9"/>
          </p:nvPr>
        </p:nvSpPr>
        <p:spPr>
          <a:xfrm>
            <a:off x="10464395" y="4633672"/>
            <a:ext cx="1009438" cy="1009438"/>
          </a:xfrm>
          <a:custGeom>
            <a:avLst/>
            <a:gdLst>
              <a:gd name="connsiteX0" fmla="*/ 504719 w 1009438"/>
              <a:gd name="connsiteY0" fmla="*/ 0 h 1009438"/>
              <a:gd name="connsiteX1" fmla="*/ 1009438 w 1009438"/>
              <a:gd name="connsiteY1" fmla="*/ 504719 h 1009438"/>
              <a:gd name="connsiteX2" fmla="*/ 504719 w 1009438"/>
              <a:gd name="connsiteY2" fmla="*/ 1009438 h 1009438"/>
              <a:gd name="connsiteX3" fmla="*/ 0 w 1009438"/>
              <a:gd name="connsiteY3" fmla="*/ 504719 h 1009438"/>
              <a:gd name="connsiteX4" fmla="*/ 504719 w 1009438"/>
              <a:gd name="connsiteY4" fmla="*/ 0 h 10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438" h="1009438">
                <a:moveTo>
                  <a:pt x="504719" y="0"/>
                </a:moveTo>
                <a:cubicBezTo>
                  <a:pt x="783468" y="0"/>
                  <a:pt x="1009438" y="225970"/>
                  <a:pt x="1009438" y="504719"/>
                </a:cubicBezTo>
                <a:cubicBezTo>
                  <a:pt x="1009438" y="783468"/>
                  <a:pt x="783468" y="1009438"/>
                  <a:pt x="504719" y="1009438"/>
                </a:cubicBezTo>
                <a:cubicBezTo>
                  <a:pt x="225970" y="1009438"/>
                  <a:pt x="0" y="783468"/>
                  <a:pt x="0" y="504719"/>
                </a:cubicBezTo>
                <a:cubicBezTo>
                  <a:pt x="0" y="225970"/>
                  <a:pt x="225970" y="0"/>
                  <a:pt x="5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/>
          </p:nvPr>
        </p:nvSpPr>
        <p:spPr>
          <a:xfrm>
            <a:off x="9122899" y="2350012"/>
            <a:ext cx="1119689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1"/>
          </p:nvPr>
        </p:nvSpPr>
        <p:spPr>
          <a:xfrm>
            <a:off x="7382887" y="2355385"/>
            <a:ext cx="1119689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>
            <a:noAutofit/>
          </a:bodyPr>
          <a:lstStyle>
            <a:lvl1pPr algn="ctr">
              <a:defRPr sz="9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46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029098-DB44-9241-A8AB-9E11581695A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8016741" cy="6185853"/>
          </a:xfrm>
          <a:custGeom>
            <a:avLst/>
            <a:gdLst>
              <a:gd name="connsiteX0" fmla="*/ 0 w 16029306"/>
              <a:gd name="connsiteY0" fmla="*/ 0 h 12371706"/>
              <a:gd name="connsiteX1" fmla="*/ 15929019 w 16029306"/>
              <a:gd name="connsiteY1" fmla="*/ 0 h 12371706"/>
              <a:gd name="connsiteX2" fmla="*/ 15972978 w 16029306"/>
              <a:gd name="connsiteY2" fmla="*/ 345944 h 12371706"/>
              <a:gd name="connsiteX3" fmla="*/ 16029306 w 16029306"/>
              <a:gd name="connsiteY3" fmla="*/ 1461453 h 12371706"/>
              <a:gd name="connsiteX4" fmla="*/ 5119054 w 16029306"/>
              <a:gd name="connsiteY4" fmla="*/ 12371706 h 12371706"/>
              <a:gd name="connsiteX5" fmla="*/ 389008 w 16029306"/>
              <a:gd name="connsiteY5" fmla="*/ 11295837 h 12371706"/>
              <a:gd name="connsiteX6" fmla="*/ 0 w 16029306"/>
              <a:gd name="connsiteY6" fmla="*/ 11096599 h 1237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9306" h="12371706">
                <a:moveTo>
                  <a:pt x="0" y="0"/>
                </a:moveTo>
                <a:lnTo>
                  <a:pt x="15929019" y="0"/>
                </a:lnTo>
                <a:lnTo>
                  <a:pt x="15972978" y="345944"/>
                </a:lnTo>
                <a:cubicBezTo>
                  <a:pt x="16010225" y="712714"/>
                  <a:pt x="16029306" y="1084856"/>
                  <a:pt x="16029306" y="1461453"/>
                </a:cubicBezTo>
                <a:cubicBezTo>
                  <a:pt x="16029306" y="7487020"/>
                  <a:pt x="11144620" y="12371706"/>
                  <a:pt x="5119054" y="12371706"/>
                </a:cubicBezTo>
                <a:cubicBezTo>
                  <a:pt x="3424363" y="12371706"/>
                  <a:pt x="1819918" y="11985320"/>
                  <a:pt x="389008" y="11295837"/>
                </a:cubicBezTo>
                <a:lnTo>
                  <a:pt x="0" y="1109659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626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1D9CD4D-789B-AA48-B041-2690CC0EBE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1773789"/>
            <a:ext cx="3580155" cy="5084212"/>
          </a:xfrm>
          <a:custGeom>
            <a:avLst/>
            <a:gdLst>
              <a:gd name="connsiteX0" fmla="*/ 754380 w 7772401"/>
              <a:gd name="connsiteY0" fmla="*/ 0 h 11040533"/>
              <a:gd name="connsiteX1" fmla="*/ 7772401 w 7772401"/>
              <a:gd name="connsiteY1" fmla="*/ 7018020 h 11040533"/>
              <a:gd name="connsiteX2" fmla="*/ 6573833 w 7772401"/>
              <a:gd name="connsiteY2" fmla="*/ 10941862 h 11040533"/>
              <a:gd name="connsiteX3" fmla="*/ 6503666 w 7772401"/>
              <a:gd name="connsiteY3" fmla="*/ 11040533 h 11040533"/>
              <a:gd name="connsiteX4" fmla="*/ 0 w 7772401"/>
              <a:gd name="connsiteY4" fmla="*/ 11040533 h 11040533"/>
              <a:gd name="connsiteX5" fmla="*/ 0 w 7772401"/>
              <a:gd name="connsiteY5" fmla="*/ 40913 h 11040533"/>
              <a:gd name="connsiteX6" fmla="*/ 36829 w 7772401"/>
              <a:gd name="connsiteY6" fmla="*/ 36234 h 11040533"/>
              <a:gd name="connsiteX7" fmla="*/ 754380 w 7772401"/>
              <a:gd name="connsiteY7" fmla="*/ 0 h 1104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2401" h="11040533">
                <a:moveTo>
                  <a:pt x="754380" y="0"/>
                </a:moveTo>
                <a:cubicBezTo>
                  <a:pt x="4630326" y="0"/>
                  <a:pt x="7772401" y="3142076"/>
                  <a:pt x="7772401" y="7018020"/>
                </a:cubicBezTo>
                <a:cubicBezTo>
                  <a:pt x="7772401" y="8471499"/>
                  <a:pt x="7330546" y="9821778"/>
                  <a:pt x="6573833" y="10941862"/>
                </a:cubicBezTo>
                <a:lnTo>
                  <a:pt x="6503666" y="11040533"/>
                </a:lnTo>
                <a:lnTo>
                  <a:pt x="0" y="11040533"/>
                </a:lnTo>
                <a:lnTo>
                  <a:pt x="0" y="40913"/>
                </a:lnTo>
                <a:lnTo>
                  <a:pt x="36829" y="36234"/>
                </a:lnTo>
                <a:cubicBezTo>
                  <a:pt x="272754" y="12274"/>
                  <a:pt x="512134" y="0"/>
                  <a:pt x="754380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70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071EE65D-FAD0-614C-A78C-2790366FEB8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1"/>
            <a:ext cx="3370640" cy="38862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874FAD75-46FB-9B4B-902E-86D470053A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21362" y="2971800"/>
            <a:ext cx="3370640" cy="38862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17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F4304-BD69-D0ED-2A0F-278F03B6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53A6-22A4-0A17-E524-CFAFBF76C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D57A-8C18-F22D-650F-7733D00F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A8DFF-CC66-99B3-5F13-7238D0A2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 descr="A blue and white logo with a dragon&#10;&#10;Description automatically generated">
            <a:extLst>
              <a:ext uri="{FF2B5EF4-FFF2-40B4-BE49-F238E27FC236}">
                <a16:creationId xmlns:a16="http://schemas.microsoft.com/office/drawing/2014/main" id="{AF446B17-A639-DC93-C5F7-CE0F66A4FB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763" y="5777810"/>
            <a:ext cx="1623237" cy="10801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1E982-D47C-5CB2-5B65-089DDA0E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194" y="642026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E2AA9F-F8F5-4DBC-BB76-FEAB03AD1F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571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O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1166101" y="0"/>
            <a:ext cx="4486363" cy="477012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51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084DE51-8494-014B-A33B-B7CF824010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2060576"/>
            <a:ext cx="5522763" cy="4797425"/>
          </a:xfrm>
          <a:custGeom>
            <a:avLst/>
            <a:gdLst>
              <a:gd name="connsiteX0" fmla="*/ 3260726 w 11042650"/>
              <a:gd name="connsiteY0" fmla="*/ 0 h 9594850"/>
              <a:gd name="connsiteX1" fmla="*/ 11042650 w 11042650"/>
              <a:gd name="connsiteY1" fmla="*/ 7781924 h 9594850"/>
              <a:gd name="connsiteX2" fmla="*/ 10884549 w 11042650"/>
              <a:gd name="connsiteY2" fmla="*/ 9350253 h 9594850"/>
              <a:gd name="connsiteX3" fmla="*/ 10828097 w 11042650"/>
              <a:gd name="connsiteY3" fmla="*/ 9594850 h 9594850"/>
              <a:gd name="connsiteX4" fmla="*/ 0 w 11042650"/>
              <a:gd name="connsiteY4" fmla="*/ 9594850 h 9594850"/>
              <a:gd name="connsiteX5" fmla="*/ 0 w 11042650"/>
              <a:gd name="connsiteY5" fmla="*/ 716268 h 9594850"/>
              <a:gd name="connsiteX6" fmla="*/ 231649 w 11042650"/>
              <a:gd name="connsiteY6" fmla="*/ 611542 h 9594850"/>
              <a:gd name="connsiteX7" fmla="*/ 3260726 w 11042650"/>
              <a:gd name="connsiteY7" fmla="*/ 0 h 959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2650" h="9594850">
                <a:moveTo>
                  <a:pt x="3260726" y="0"/>
                </a:moveTo>
                <a:cubicBezTo>
                  <a:pt x="7558565" y="0"/>
                  <a:pt x="11042650" y="3484085"/>
                  <a:pt x="11042650" y="7781924"/>
                </a:cubicBezTo>
                <a:cubicBezTo>
                  <a:pt x="11042650" y="8319154"/>
                  <a:pt x="10988211" y="8843669"/>
                  <a:pt x="10884549" y="9350253"/>
                </a:cubicBezTo>
                <a:lnTo>
                  <a:pt x="10828097" y="9594850"/>
                </a:lnTo>
                <a:lnTo>
                  <a:pt x="0" y="9594850"/>
                </a:lnTo>
                <a:lnTo>
                  <a:pt x="0" y="716268"/>
                </a:lnTo>
                <a:lnTo>
                  <a:pt x="231649" y="611542"/>
                </a:lnTo>
                <a:cubicBezTo>
                  <a:pt x="1162666" y="217755"/>
                  <a:pt x="2186266" y="0"/>
                  <a:pt x="3260726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14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wesom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C9EBAEB-7815-D840-8308-3FCF512E35B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69238" y="2060576"/>
            <a:ext cx="5522762" cy="4797425"/>
          </a:xfrm>
          <a:custGeom>
            <a:avLst/>
            <a:gdLst>
              <a:gd name="connsiteX0" fmla="*/ 7781246 w 11042648"/>
              <a:gd name="connsiteY0" fmla="*/ 0 h 9594850"/>
              <a:gd name="connsiteX1" fmla="*/ 10810058 w 11042648"/>
              <a:gd name="connsiteY1" fmla="*/ 611489 h 9594850"/>
              <a:gd name="connsiteX2" fmla="*/ 11042648 w 11042648"/>
              <a:gd name="connsiteY2" fmla="*/ 716642 h 9594850"/>
              <a:gd name="connsiteX3" fmla="*/ 11042648 w 11042648"/>
              <a:gd name="connsiteY3" fmla="*/ 9594850 h 9594850"/>
              <a:gd name="connsiteX4" fmla="*/ 214728 w 11042648"/>
              <a:gd name="connsiteY4" fmla="*/ 9594850 h 9594850"/>
              <a:gd name="connsiteX5" fmla="*/ 158088 w 11042648"/>
              <a:gd name="connsiteY5" fmla="*/ 9349437 h 9594850"/>
              <a:gd name="connsiteX6" fmla="*/ 0 w 11042648"/>
              <a:gd name="connsiteY6" fmla="*/ 7781245 h 9594850"/>
              <a:gd name="connsiteX7" fmla="*/ 7781246 w 11042648"/>
              <a:gd name="connsiteY7" fmla="*/ 0 h 959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2648" h="9594850">
                <a:moveTo>
                  <a:pt x="7781246" y="0"/>
                </a:moveTo>
                <a:cubicBezTo>
                  <a:pt x="8855612" y="0"/>
                  <a:pt x="9879122" y="217737"/>
                  <a:pt x="10810058" y="611489"/>
                </a:cubicBezTo>
                <a:lnTo>
                  <a:pt x="11042648" y="716642"/>
                </a:lnTo>
                <a:lnTo>
                  <a:pt x="11042648" y="9594850"/>
                </a:lnTo>
                <a:lnTo>
                  <a:pt x="214728" y="9594850"/>
                </a:lnTo>
                <a:lnTo>
                  <a:pt x="158088" y="9349437"/>
                </a:lnTo>
                <a:cubicBezTo>
                  <a:pt x="54435" y="8842897"/>
                  <a:pt x="0" y="8318428"/>
                  <a:pt x="0" y="7781245"/>
                </a:cubicBezTo>
                <a:cubicBezTo>
                  <a:pt x="0" y="3483782"/>
                  <a:pt x="3483782" y="0"/>
                  <a:pt x="7781246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09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D4CE092-5283-EC49-A495-3651BA8838F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288138" cy="6858000"/>
          </a:xfrm>
          <a:custGeom>
            <a:avLst/>
            <a:gdLst>
              <a:gd name="connsiteX0" fmla="*/ 1417320 w 12573000"/>
              <a:gd name="connsiteY0" fmla="*/ 0 h 13716000"/>
              <a:gd name="connsiteX1" fmla="*/ 12573000 w 12573000"/>
              <a:gd name="connsiteY1" fmla="*/ 0 h 13716000"/>
              <a:gd name="connsiteX2" fmla="*/ 9144000 w 12573000"/>
              <a:gd name="connsiteY2" fmla="*/ 13716000 h 13716000"/>
              <a:gd name="connsiteX3" fmla="*/ 0 w 12573000"/>
              <a:gd name="connsiteY3" fmla="*/ 13716000 h 13716000"/>
              <a:gd name="connsiteX4" fmla="*/ 0 w 12573000"/>
              <a:gd name="connsiteY4" fmla="*/ 566928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3000" h="13716000">
                <a:moveTo>
                  <a:pt x="1417320" y="0"/>
                </a:moveTo>
                <a:lnTo>
                  <a:pt x="12573000" y="0"/>
                </a:lnTo>
                <a:lnTo>
                  <a:pt x="9144000" y="13716000"/>
                </a:lnTo>
                <a:lnTo>
                  <a:pt x="0" y="13716000"/>
                </a:lnTo>
                <a:lnTo>
                  <a:pt x="0" y="566928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5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7337AA6A-DC53-C94F-9F52-19CE7BE683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3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7D3C9EFD-689D-7445-B3D0-8E5B4817F7A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3723884" cy="6858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3593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760611" y="1334474"/>
            <a:ext cx="3507175" cy="418905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5A1FACE-F275-CA42-9273-256A6C5EB17F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4741632" y="2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4CE6B66-2B65-B24B-BEA8-34D977927FB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4741632" y="3622432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9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5DC5C121-01C1-1D40-A129-6B11DA116869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5165076" y="-1303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97AE3A59-E508-7C44-87EF-0703DA0FD964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5165076" y="3621129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30A110A-6B7A-BF4F-BA00-04A5912A9CBA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60611" y="2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D039E5F4-2159-E148-98C3-F5405D8041B8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760611" y="3622432"/>
            <a:ext cx="3029518" cy="323556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813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3535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Title,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8F75584D-9BD5-C546-9129-247A52DAD75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710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d Proce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7447769" y="0"/>
            <a:ext cx="4744231" cy="6858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AA03-079D-3EE9-E490-240F3FD2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BBCB4-E29D-449C-7CD1-ED8681D7D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DDAF9-7443-6E71-8F84-92F5A29E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3CF7-1AD1-7A49-5852-B44627B8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3AC4-D65A-7078-2C07-F5843A49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302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d Proces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5FDAA9F0-C91F-7441-8616-D18C6533AA2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4744231" cy="6858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28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tners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3"/>
          <p:cNvSpPr>
            <a:spLocks noGrp="1" noChangeAspect="1"/>
          </p:cNvSpPr>
          <p:nvPr>
            <p:ph type="pic" sz="quarter" idx="18"/>
          </p:nvPr>
        </p:nvSpPr>
        <p:spPr>
          <a:xfrm>
            <a:off x="1283866" y="1569176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4872946" y="1569176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1BA9C967-1302-8F49-BB7C-B6AEB3F43D28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8462024" y="1569176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 noChangeAspect="1"/>
          </p:cNvSpPr>
          <p:nvPr>
            <p:ph type="pic" sz="quarter" idx="17"/>
          </p:nvPr>
        </p:nvSpPr>
        <p:spPr>
          <a:xfrm>
            <a:off x="1283866" y="4037117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4872946" y="4036425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8F225A10-87F3-7C46-95A5-50036887EE3C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8462024" y="4036425"/>
            <a:ext cx="2446111" cy="2297430"/>
          </a:xfrm>
          <a:prstGeom prst="rect">
            <a:avLst/>
          </a:prstGeom>
          <a:solidFill>
            <a:schemeClr val="bg1">
              <a:lumMod val="90000"/>
            </a:schemeClr>
          </a:solidFill>
          <a:ln w="50800"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909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er 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7B7C7C-4BF6-1F40-B42D-E617F45D3B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57167" y="0"/>
            <a:ext cx="6834833" cy="6858000"/>
          </a:xfrm>
          <a:custGeom>
            <a:avLst/>
            <a:gdLst>
              <a:gd name="connsiteX0" fmla="*/ 0 w 13666107"/>
              <a:gd name="connsiteY0" fmla="*/ 0 h 13716000"/>
              <a:gd name="connsiteX1" fmla="*/ 7674431 w 13666107"/>
              <a:gd name="connsiteY1" fmla="*/ 0 h 13716000"/>
              <a:gd name="connsiteX2" fmla="*/ 10249579 w 13666107"/>
              <a:gd name="connsiteY2" fmla="*/ 0 h 13716000"/>
              <a:gd name="connsiteX3" fmla="*/ 13666107 w 13666107"/>
              <a:gd name="connsiteY3" fmla="*/ 0 h 13716000"/>
              <a:gd name="connsiteX4" fmla="*/ 13666107 w 13666107"/>
              <a:gd name="connsiteY4" fmla="*/ 13716000 h 13716000"/>
              <a:gd name="connsiteX5" fmla="*/ 7674431 w 13666107"/>
              <a:gd name="connsiteY5" fmla="*/ 13716000 h 13716000"/>
              <a:gd name="connsiteX6" fmla="*/ 3416527 w 13666107"/>
              <a:gd name="connsiteY6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6107" h="13716000">
                <a:moveTo>
                  <a:pt x="0" y="0"/>
                </a:moveTo>
                <a:lnTo>
                  <a:pt x="7674431" y="0"/>
                </a:lnTo>
                <a:lnTo>
                  <a:pt x="10249579" y="0"/>
                </a:lnTo>
                <a:lnTo>
                  <a:pt x="13666107" y="0"/>
                </a:lnTo>
                <a:lnTo>
                  <a:pt x="13666107" y="13716000"/>
                </a:lnTo>
                <a:lnTo>
                  <a:pt x="7674431" y="13716000"/>
                </a:lnTo>
                <a:lnTo>
                  <a:pt x="3416527" y="1371600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5039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9E0C26B-9E03-634F-9734-784A0DE819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1" y="930729"/>
            <a:ext cx="6096000" cy="5927272"/>
          </a:xfrm>
          <a:custGeom>
            <a:avLst/>
            <a:gdLst>
              <a:gd name="connsiteX0" fmla="*/ 7609115 w 12188825"/>
              <a:gd name="connsiteY0" fmla="*/ 0 h 11854543"/>
              <a:gd name="connsiteX1" fmla="*/ 12161767 w 12188825"/>
              <a:gd name="connsiteY1" fmla="*/ 1511662 h 11854543"/>
              <a:gd name="connsiteX2" fmla="*/ 12188825 w 12188825"/>
              <a:gd name="connsiteY2" fmla="*/ 1532925 h 11854543"/>
              <a:gd name="connsiteX3" fmla="*/ 12188825 w 12188825"/>
              <a:gd name="connsiteY3" fmla="*/ 11854543 h 11854543"/>
              <a:gd name="connsiteX4" fmla="*/ 1293812 w 12188825"/>
              <a:gd name="connsiteY4" fmla="*/ 11854543 h 11854543"/>
              <a:gd name="connsiteX5" fmla="*/ 1101597 w 12188825"/>
              <a:gd name="connsiteY5" fmla="*/ 11554716 h 11854543"/>
              <a:gd name="connsiteX6" fmla="*/ 0 w 12188825"/>
              <a:gd name="connsiteY6" fmla="*/ 7609114 h 11854543"/>
              <a:gd name="connsiteX7" fmla="*/ 7609115 w 12188825"/>
              <a:gd name="connsiteY7" fmla="*/ 0 h 1185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825" h="11854543">
                <a:moveTo>
                  <a:pt x="7609115" y="0"/>
                </a:moveTo>
                <a:cubicBezTo>
                  <a:pt x="9316339" y="0"/>
                  <a:pt x="10892243" y="562242"/>
                  <a:pt x="12161767" y="1511662"/>
                </a:cubicBezTo>
                <a:lnTo>
                  <a:pt x="12188825" y="1532925"/>
                </a:lnTo>
                <a:lnTo>
                  <a:pt x="12188825" y="11854543"/>
                </a:lnTo>
                <a:lnTo>
                  <a:pt x="1293812" y="11854543"/>
                </a:lnTo>
                <a:lnTo>
                  <a:pt x="1101597" y="11554716"/>
                </a:lnTo>
                <a:cubicBezTo>
                  <a:pt x="402552" y="10404241"/>
                  <a:pt x="0" y="9053688"/>
                  <a:pt x="0" y="7609114"/>
                </a:cubicBezTo>
                <a:cubicBezTo>
                  <a:pt x="0" y="3406717"/>
                  <a:pt x="3406716" y="0"/>
                  <a:pt x="7609115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4664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imonials o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28"/>
          </p:nvPr>
        </p:nvSpPr>
        <p:spPr>
          <a:xfrm>
            <a:off x="886411" y="3776473"/>
            <a:ext cx="2423791" cy="1426131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17A93454-83B6-D342-91EA-6D876ABFEFC2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563444" y="3776473"/>
            <a:ext cx="2423791" cy="1426131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C6076FDE-2BC0-0A4C-9B82-DAC11045F5A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223527" y="3776473"/>
            <a:ext cx="2423791" cy="1426131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CF010FFF-D6DD-3C41-83F6-6BF7FE74317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8917067" y="3776473"/>
            <a:ext cx="2423791" cy="1426131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tx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77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0" y="0"/>
            <a:ext cx="3981366" cy="3429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43626675-F4D7-BB4B-A56A-56617E1E9A6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210634" y="0"/>
            <a:ext cx="3981366" cy="3429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FB0880FC-B4BC-9E41-841D-B475BC9409A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3429000"/>
            <a:ext cx="3981366" cy="3429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147B7D61-43EC-9B49-B82D-A48CF46B6AEB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210634" y="3429000"/>
            <a:ext cx="3981366" cy="3429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E380427-19E8-704F-BDBC-07F08187DE6D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981366" y="3429000"/>
            <a:ext cx="4229268" cy="342900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440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5F7D12A-396D-F84C-8EFE-7B4429A82B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333209" y="3429000"/>
            <a:ext cx="6857797" cy="3429000"/>
          </a:xfrm>
          <a:custGeom>
            <a:avLst/>
            <a:gdLst>
              <a:gd name="connsiteX0" fmla="*/ 6858001 w 13712021"/>
              <a:gd name="connsiteY0" fmla="*/ 0 h 6858000"/>
              <a:gd name="connsiteX1" fmla="*/ 13712021 w 13712021"/>
              <a:gd name="connsiteY1" fmla="*/ 6854020 h 6858000"/>
              <a:gd name="connsiteX2" fmla="*/ 13712021 w 13712021"/>
              <a:gd name="connsiteY2" fmla="*/ 6858000 h 6858000"/>
              <a:gd name="connsiteX3" fmla="*/ 0 w 1371202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2021" h="6858000">
                <a:moveTo>
                  <a:pt x="6858001" y="0"/>
                </a:moveTo>
                <a:lnTo>
                  <a:pt x="13712021" y="6854020"/>
                </a:lnTo>
                <a:lnTo>
                  <a:pt x="1371202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1264ABB-F766-1748-A231-300CA41053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762107" y="0"/>
            <a:ext cx="3429893" cy="6858000"/>
          </a:xfrm>
          <a:custGeom>
            <a:avLst/>
            <a:gdLst>
              <a:gd name="connsiteX0" fmla="*/ 6858000 w 6858000"/>
              <a:gd name="connsiteY0" fmla="*/ 0 h 13715999"/>
              <a:gd name="connsiteX1" fmla="*/ 6858000 w 6858000"/>
              <a:gd name="connsiteY1" fmla="*/ 13715999 h 13715999"/>
              <a:gd name="connsiteX2" fmla="*/ 6857998 w 6858000"/>
              <a:gd name="connsiteY2" fmla="*/ 13715999 h 13715999"/>
              <a:gd name="connsiteX3" fmla="*/ 0 w 6858000"/>
              <a:gd name="connsiteY3" fmla="*/ 6858000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13715999">
                <a:moveTo>
                  <a:pt x="6858000" y="0"/>
                </a:moveTo>
                <a:lnTo>
                  <a:pt x="6858000" y="13715999"/>
                </a:lnTo>
                <a:lnTo>
                  <a:pt x="6857998" y="13715999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43FD031-8F5B-A244-9A04-2E5093D10F6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0"/>
            <a:ext cx="6858793" cy="3429000"/>
          </a:xfrm>
          <a:custGeom>
            <a:avLst/>
            <a:gdLst>
              <a:gd name="connsiteX0" fmla="*/ 0 w 13714012"/>
              <a:gd name="connsiteY0" fmla="*/ 0 h 6858000"/>
              <a:gd name="connsiteX1" fmla="*/ 13714012 w 13714012"/>
              <a:gd name="connsiteY1" fmla="*/ 0 h 6858000"/>
              <a:gd name="connsiteX2" fmla="*/ 13714012 w 13714012"/>
              <a:gd name="connsiteY2" fmla="*/ 1989 h 6858000"/>
              <a:gd name="connsiteX3" fmla="*/ 6858000 w 1371401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4012" h="6858000">
                <a:moveTo>
                  <a:pt x="0" y="0"/>
                </a:moveTo>
                <a:lnTo>
                  <a:pt x="13714012" y="0"/>
                </a:lnTo>
                <a:lnTo>
                  <a:pt x="13714012" y="1989"/>
                </a:lnTo>
                <a:lnTo>
                  <a:pt x="6858000" y="6858000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2"/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2BCEE25-E1DA-814D-B957-16EC0D2E81E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-995" y="1"/>
            <a:ext cx="3429893" cy="6858000"/>
          </a:xfrm>
          <a:custGeom>
            <a:avLst/>
            <a:gdLst>
              <a:gd name="connsiteX0" fmla="*/ 0 w 6858000"/>
              <a:gd name="connsiteY0" fmla="*/ 0 h 13715999"/>
              <a:gd name="connsiteX1" fmla="*/ 6858000 w 6858000"/>
              <a:gd name="connsiteY1" fmla="*/ 6858001 h 13715999"/>
              <a:gd name="connsiteX2" fmla="*/ 2 w 6858000"/>
              <a:gd name="connsiteY2" fmla="*/ 13715999 h 13715999"/>
              <a:gd name="connsiteX3" fmla="*/ 0 w 68580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13715999">
                <a:moveTo>
                  <a:pt x="0" y="0"/>
                </a:moveTo>
                <a:lnTo>
                  <a:pt x="6858000" y="6858001"/>
                </a:lnTo>
                <a:lnTo>
                  <a:pt x="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962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3F224E0-F828-CC4B-9D81-799A2EB7A66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3429000"/>
            <a:ext cx="6096000" cy="3429000"/>
          </a:xfrm>
          <a:custGeom>
            <a:avLst/>
            <a:gdLst>
              <a:gd name="connsiteX0" fmla="*/ 11113477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50715 h 6858000"/>
              <a:gd name="connsiteX3" fmla="*/ 11113477 w 12188825"/>
              <a:gd name="connsiteY3" fmla="*/ 6858000 h 6858000"/>
              <a:gd name="connsiteX4" fmla="*/ 0 w 12188825"/>
              <a:gd name="connsiteY4" fmla="*/ 0 h 6858000"/>
              <a:gd name="connsiteX5" fmla="*/ 11113476 w 12188825"/>
              <a:gd name="connsiteY5" fmla="*/ 0 h 6858000"/>
              <a:gd name="connsiteX6" fmla="*/ 11113476 w 12188825"/>
              <a:gd name="connsiteY6" fmla="*/ 6857999 h 6858000"/>
              <a:gd name="connsiteX7" fmla="*/ 0 w 12188825"/>
              <a:gd name="connsiteY7" fmla="*/ 6857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825" h="6858000">
                <a:moveTo>
                  <a:pt x="11113477" y="0"/>
                </a:moveTo>
                <a:lnTo>
                  <a:pt x="12188825" y="0"/>
                </a:lnTo>
                <a:lnTo>
                  <a:pt x="12188825" y="50715"/>
                </a:lnTo>
                <a:lnTo>
                  <a:pt x="11113477" y="6858000"/>
                </a:lnTo>
                <a:close/>
                <a:moveTo>
                  <a:pt x="0" y="0"/>
                </a:moveTo>
                <a:lnTo>
                  <a:pt x="11113476" y="0"/>
                </a:lnTo>
                <a:lnTo>
                  <a:pt x="11113476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6070FF-CBBB-9542-82AF-FA550BA7CD6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558186" y="1"/>
            <a:ext cx="6633814" cy="6858000"/>
          </a:xfrm>
          <a:custGeom>
            <a:avLst/>
            <a:gdLst>
              <a:gd name="connsiteX0" fmla="*/ 2211200 w 13362609"/>
              <a:gd name="connsiteY0" fmla="*/ 0 h 13715999"/>
              <a:gd name="connsiteX1" fmla="*/ 2911974 w 13362609"/>
              <a:gd name="connsiteY1" fmla="*/ 0 h 13715999"/>
              <a:gd name="connsiteX2" fmla="*/ 8844801 w 13362609"/>
              <a:gd name="connsiteY2" fmla="*/ 0 h 13715999"/>
              <a:gd name="connsiteX3" fmla="*/ 13362609 w 13362609"/>
              <a:gd name="connsiteY3" fmla="*/ 0 h 13715999"/>
              <a:gd name="connsiteX4" fmla="*/ 13362609 w 13362609"/>
              <a:gd name="connsiteY4" fmla="*/ 13715999 h 13715999"/>
              <a:gd name="connsiteX5" fmla="*/ 0 w 13362609"/>
              <a:gd name="connsiteY5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2609" h="13715999">
                <a:moveTo>
                  <a:pt x="2211200" y="0"/>
                </a:moveTo>
                <a:lnTo>
                  <a:pt x="2911974" y="0"/>
                </a:lnTo>
                <a:lnTo>
                  <a:pt x="8844801" y="0"/>
                </a:lnTo>
                <a:lnTo>
                  <a:pt x="13362609" y="0"/>
                </a:lnTo>
                <a:lnTo>
                  <a:pt x="13362609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012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hone 7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27"/>
          </p:nvPr>
        </p:nvSpPr>
        <p:spPr>
          <a:xfrm>
            <a:off x="5150463" y="2111479"/>
            <a:ext cx="1889253" cy="3290341"/>
          </a:xfrm>
          <a:custGeom>
            <a:avLst/>
            <a:gdLst>
              <a:gd name="connsiteX0" fmla="*/ 61439 w 3725838"/>
              <a:gd name="connsiteY0" fmla="*/ 0 h 6523629"/>
              <a:gd name="connsiteX1" fmla="*/ 3664399 w 3725838"/>
              <a:gd name="connsiteY1" fmla="*/ 0 h 6523629"/>
              <a:gd name="connsiteX2" fmla="*/ 3725838 w 3725838"/>
              <a:gd name="connsiteY2" fmla="*/ 61439 h 6523629"/>
              <a:gd name="connsiteX3" fmla="*/ 3725838 w 3725838"/>
              <a:gd name="connsiteY3" fmla="*/ 6462190 h 6523629"/>
              <a:gd name="connsiteX4" fmla="*/ 3664399 w 3725838"/>
              <a:gd name="connsiteY4" fmla="*/ 6523629 h 6523629"/>
              <a:gd name="connsiteX5" fmla="*/ 61439 w 3725838"/>
              <a:gd name="connsiteY5" fmla="*/ 6523629 h 6523629"/>
              <a:gd name="connsiteX6" fmla="*/ 0 w 3725838"/>
              <a:gd name="connsiteY6" fmla="*/ 6462190 h 6523629"/>
              <a:gd name="connsiteX7" fmla="*/ 0 w 3725838"/>
              <a:gd name="connsiteY7" fmla="*/ 61439 h 6523629"/>
              <a:gd name="connsiteX8" fmla="*/ 61439 w 3725838"/>
              <a:gd name="connsiteY8" fmla="*/ 0 h 652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5838" h="6523629">
                <a:moveTo>
                  <a:pt x="61439" y="0"/>
                </a:moveTo>
                <a:lnTo>
                  <a:pt x="3664399" y="0"/>
                </a:lnTo>
                <a:cubicBezTo>
                  <a:pt x="3698331" y="0"/>
                  <a:pt x="3725838" y="27507"/>
                  <a:pt x="3725838" y="61439"/>
                </a:cubicBezTo>
                <a:lnTo>
                  <a:pt x="3725838" y="6462190"/>
                </a:lnTo>
                <a:cubicBezTo>
                  <a:pt x="3725838" y="6496122"/>
                  <a:pt x="3698331" y="6523629"/>
                  <a:pt x="3664399" y="6523629"/>
                </a:cubicBezTo>
                <a:lnTo>
                  <a:pt x="61439" y="6523629"/>
                </a:lnTo>
                <a:cubicBezTo>
                  <a:pt x="27507" y="6523629"/>
                  <a:pt x="0" y="6496122"/>
                  <a:pt x="0" y="6462190"/>
                </a:cubicBezTo>
                <a:lnTo>
                  <a:pt x="0" y="61439"/>
                </a:lnTo>
                <a:cubicBezTo>
                  <a:pt x="0" y="27507"/>
                  <a:pt x="27507" y="0"/>
                  <a:pt x="61439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8"/>
          </p:nvPr>
        </p:nvSpPr>
        <p:spPr>
          <a:xfrm>
            <a:off x="8489547" y="2111479"/>
            <a:ext cx="1889253" cy="3290341"/>
          </a:xfrm>
          <a:custGeom>
            <a:avLst/>
            <a:gdLst>
              <a:gd name="connsiteX0" fmla="*/ 61439 w 3725838"/>
              <a:gd name="connsiteY0" fmla="*/ 0 h 6523629"/>
              <a:gd name="connsiteX1" fmla="*/ 3664399 w 3725838"/>
              <a:gd name="connsiteY1" fmla="*/ 0 h 6523629"/>
              <a:gd name="connsiteX2" fmla="*/ 3725838 w 3725838"/>
              <a:gd name="connsiteY2" fmla="*/ 61439 h 6523629"/>
              <a:gd name="connsiteX3" fmla="*/ 3725838 w 3725838"/>
              <a:gd name="connsiteY3" fmla="*/ 6462190 h 6523629"/>
              <a:gd name="connsiteX4" fmla="*/ 3664399 w 3725838"/>
              <a:gd name="connsiteY4" fmla="*/ 6523629 h 6523629"/>
              <a:gd name="connsiteX5" fmla="*/ 61439 w 3725838"/>
              <a:gd name="connsiteY5" fmla="*/ 6523629 h 6523629"/>
              <a:gd name="connsiteX6" fmla="*/ 0 w 3725838"/>
              <a:gd name="connsiteY6" fmla="*/ 6462190 h 6523629"/>
              <a:gd name="connsiteX7" fmla="*/ 0 w 3725838"/>
              <a:gd name="connsiteY7" fmla="*/ 61439 h 6523629"/>
              <a:gd name="connsiteX8" fmla="*/ 61439 w 3725838"/>
              <a:gd name="connsiteY8" fmla="*/ 0 h 652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5838" h="6523629">
                <a:moveTo>
                  <a:pt x="61439" y="0"/>
                </a:moveTo>
                <a:lnTo>
                  <a:pt x="3664399" y="0"/>
                </a:lnTo>
                <a:cubicBezTo>
                  <a:pt x="3698331" y="0"/>
                  <a:pt x="3725838" y="27507"/>
                  <a:pt x="3725838" y="61439"/>
                </a:cubicBezTo>
                <a:lnTo>
                  <a:pt x="3725838" y="6462190"/>
                </a:lnTo>
                <a:cubicBezTo>
                  <a:pt x="3725838" y="6496122"/>
                  <a:pt x="3698331" y="6523629"/>
                  <a:pt x="3664399" y="6523629"/>
                </a:cubicBezTo>
                <a:lnTo>
                  <a:pt x="61439" y="6523629"/>
                </a:lnTo>
                <a:cubicBezTo>
                  <a:pt x="27507" y="6523629"/>
                  <a:pt x="0" y="6496122"/>
                  <a:pt x="0" y="6462190"/>
                </a:cubicBezTo>
                <a:lnTo>
                  <a:pt x="0" y="61439"/>
                </a:lnTo>
                <a:cubicBezTo>
                  <a:pt x="0" y="27507"/>
                  <a:pt x="27507" y="0"/>
                  <a:pt x="61439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9"/>
          </p:nvPr>
        </p:nvSpPr>
        <p:spPr>
          <a:xfrm>
            <a:off x="1822267" y="2111479"/>
            <a:ext cx="1889253" cy="3290341"/>
          </a:xfrm>
          <a:custGeom>
            <a:avLst/>
            <a:gdLst>
              <a:gd name="connsiteX0" fmla="*/ 61439 w 3725838"/>
              <a:gd name="connsiteY0" fmla="*/ 0 h 6523629"/>
              <a:gd name="connsiteX1" fmla="*/ 3664399 w 3725838"/>
              <a:gd name="connsiteY1" fmla="*/ 0 h 6523629"/>
              <a:gd name="connsiteX2" fmla="*/ 3725838 w 3725838"/>
              <a:gd name="connsiteY2" fmla="*/ 61439 h 6523629"/>
              <a:gd name="connsiteX3" fmla="*/ 3725838 w 3725838"/>
              <a:gd name="connsiteY3" fmla="*/ 6462190 h 6523629"/>
              <a:gd name="connsiteX4" fmla="*/ 3664399 w 3725838"/>
              <a:gd name="connsiteY4" fmla="*/ 6523629 h 6523629"/>
              <a:gd name="connsiteX5" fmla="*/ 61439 w 3725838"/>
              <a:gd name="connsiteY5" fmla="*/ 6523629 h 6523629"/>
              <a:gd name="connsiteX6" fmla="*/ 0 w 3725838"/>
              <a:gd name="connsiteY6" fmla="*/ 6462190 h 6523629"/>
              <a:gd name="connsiteX7" fmla="*/ 0 w 3725838"/>
              <a:gd name="connsiteY7" fmla="*/ 61439 h 6523629"/>
              <a:gd name="connsiteX8" fmla="*/ 61439 w 3725838"/>
              <a:gd name="connsiteY8" fmla="*/ 0 h 652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5838" h="6523629">
                <a:moveTo>
                  <a:pt x="61439" y="0"/>
                </a:moveTo>
                <a:lnTo>
                  <a:pt x="3664399" y="0"/>
                </a:lnTo>
                <a:cubicBezTo>
                  <a:pt x="3698331" y="0"/>
                  <a:pt x="3725838" y="27507"/>
                  <a:pt x="3725838" y="61439"/>
                </a:cubicBezTo>
                <a:lnTo>
                  <a:pt x="3725838" y="6462190"/>
                </a:lnTo>
                <a:cubicBezTo>
                  <a:pt x="3725838" y="6496122"/>
                  <a:pt x="3698331" y="6523629"/>
                  <a:pt x="3664399" y="6523629"/>
                </a:cubicBezTo>
                <a:lnTo>
                  <a:pt x="61439" y="6523629"/>
                </a:lnTo>
                <a:cubicBezTo>
                  <a:pt x="27507" y="6523629"/>
                  <a:pt x="0" y="6496122"/>
                  <a:pt x="0" y="6462190"/>
                </a:cubicBezTo>
                <a:lnTo>
                  <a:pt x="0" y="61439"/>
                </a:lnTo>
                <a:cubicBezTo>
                  <a:pt x="0" y="27507"/>
                  <a:pt x="27507" y="0"/>
                  <a:pt x="61439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501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864533" y="2661901"/>
            <a:ext cx="3776502" cy="236172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894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917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FD2E-A746-FB8C-CA54-04A138B0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696C2-5AF3-5EC7-F2BB-A1FA1074D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C637E-09DF-C5D2-7239-1E5B7817B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73A5-A650-0F40-BA3B-842FD5ED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BCFCE-5E76-5024-615F-030AE156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5ED4D-A188-EB4C-A70A-7334ED17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691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ktop Ap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546173" y="2332939"/>
            <a:ext cx="3757614" cy="2261364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894" b="0" i="0"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826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85FC83-B7B1-6F4C-A3B4-6BC6DAA8D6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035354"/>
            <a:ext cx="6614794" cy="5822647"/>
          </a:xfrm>
          <a:custGeom>
            <a:avLst/>
            <a:gdLst>
              <a:gd name="connsiteX0" fmla="*/ 7239001 w 14478000"/>
              <a:gd name="connsiteY0" fmla="*/ 0 h 12747522"/>
              <a:gd name="connsiteX1" fmla="*/ 14478000 w 14478000"/>
              <a:gd name="connsiteY1" fmla="*/ 7239000 h 12747522"/>
              <a:gd name="connsiteX2" fmla="*/ 12106340 w 14478000"/>
              <a:gd name="connsiteY2" fmla="*/ 12597439 h 12747522"/>
              <a:gd name="connsiteX3" fmla="*/ 11933078 w 14478000"/>
              <a:gd name="connsiteY3" fmla="*/ 12747522 h 12747522"/>
              <a:gd name="connsiteX4" fmla="*/ 2544922 w 14478000"/>
              <a:gd name="connsiteY4" fmla="*/ 12747522 h 12747522"/>
              <a:gd name="connsiteX5" fmla="*/ 2371660 w 14478000"/>
              <a:gd name="connsiteY5" fmla="*/ 12597439 h 12747522"/>
              <a:gd name="connsiteX6" fmla="*/ 0 w 14478000"/>
              <a:gd name="connsiteY6" fmla="*/ 7239000 h 12747522"/>
              <a:gd name="connsiteX7" fmla="*/ 7239001 w 14478000"/>
              <a:gd name="connsiteY7" fmla="*/ 0 h 127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78000" h="12747522">
                <a:moveTo>
                  <a:pt x="7239001" y="0"/>
                </a:moveTo>
                <a:cubicBezTo>
                  <a:pt x="11236989" y="0"/>
                  <a:pt x="14478000" y="3241011"/>
                  <a:pt x="14478000" y="7239000"/>
                </a:cubicBezTo>
                <a:cubicBezTo>
                  <a:pt x="14478000" y="9362932"/>
                  <a:pt x="13563301" y="11273224"/>
                  <a:pt x="12106340" y="12597439"/>
                </a:cubicBezTo>
                <a:lnTo>
                  <a:pt x="11933078" y="12747522"/>
                </a:lnTo>
                <a:lnTo>
                  <a:pt x="2544922" y="12747522"/>
                </a:lnTo>
                <a:lnTo>
                  <a:pt x="2371660" y="12597439"/>
                </a:lnTo>
                <a:cubicBezTo>
                  <a:pt x="914700" y="11273224"/>
                  <a:pt x="0" y="9362932"/>
                  <a:pt x="0" y="7239000"/>
                </a:cubicBezTo>
                <a:cubicBezTo>
                  <a:pt x="0" y="3241011"/>
                  <a:pt x="3241011" y="0"/>
                  <a:pt x="7239001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9D97958-0CB4-7E4D-A92B-7B91EA13FF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1"/>
            <a:ext cx="6859786" cy="6857999"/>
          </a:xfrm>
          <a:custGeom>
            <a:avLst/>
            <a:gdLst>
              <a:gd name="connsiteX0" fmla="*/ 0 w 13715998"/>
              <a:gd name="connsiteY0" fmla="*/ 0 h 13715998"/>
              <a:gd name="connsiteX1" fmla="*/ 13715998 w 13715998"/>
              <a:gd name="connsiteY1" fmla="*/ 0 h 13715998"/>
              <a:gd name="connsiteX2" fmla="*/ 0 w 13715998"/>
              <a:gd name="connsiteY2" fmla="*/ 13715998 h 137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5998" h="13715998">
                <a:moveTo>
                  <a:pt x="0" y="0"/>
                </a:moveTo>
                <a:lnTo>
                  <a:pt x="13715998" y="0"/>
                </a:lnTo>
                <a:lnTo>
                  <a:pt x="0" y="13715998"/>
                </a:lnTo>
                <a:close/>
              </a:path>
            </a:pathLst>
          </a:cu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57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ea typeface="Noto Sans Light" panose="020B0402040504020204" pitchFamily="34" charset="0"/>
                <a:cs typeface="Noto Sans Light" panose="020B040204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18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>
            <a:extLst>
              <a:ext uri="{FF2B5EF4-FFF2-40B4-BE49-F238E27FC236}">
                <a16:creationId xmlns:a16="http://schemas.microsoft.com/office/drawing/2014/main" id="{460FF781-8F88-A949-A7F2-9EAAF1EA1F7C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0" y="1"/>
            <a:ext cx="5251456" cy="295094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vert="horz" lIns="182843" tIns="91422" rIns="182843" bIns="91422" rtlCol="0">
            <a:normAutofit/>
          </a:bodyPr>
          <a:lstStyle>
            <a:lvl1pPr>
              <a:defRPr lang="en-US" sz="1057" b="0" i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3CEC358C-E9A2-AB47-A19D-68ED8206DF0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940544" y="3907052"/>
            <a:ext cx="5251456" cy="2950949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  <a:effectLst/>
        </p:spPr>
        <p:txBody>
          <a:bodyPr vert="horz" lIns="182843" tIns="91422" rIns="182843" bIns="91422" rtlCol="0">
            <a:normAutofit/>
          </a:bodyPr>
          <a:lstStyle>
            <a:lvl1pPr>
              <a:defRPr lang="en-US" sz="1057" b="0" i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7249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BE2F1BE-014C-4BA2-9CF1-D8197D1B30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79986" y="0"/>
            <a:ext cx="5412015" cy="6858000"/>
          </a:xfrm>
          <a:custGeom>
            <a:avLst/>
            <a:gdLst>
              <a:gd name="connsiteX0" fmla="*/ 2388418 w 5412015"/>
              <a:gd name="connsiteY0" fmla="*/ 0 h 6858000"/>
              <a:gd name="connsiteX1" fmla="*/ 2781300 w 5412015"/>
              <a:gd name="connsiteY1" fmla="*/ 0 h 6858000"/>
              <a:gd name="connsiteX2" fmla="*/ 4667250 w 5412015"/>
              <a:gd name="connsiteY2" fmla="*/ 0 h 6858000"/>
              <a:gd name="connsiteX3" fmla="*/ 5412015 w 5412015"/>
              <a:gd name="connsiteY3" fmla="*/ 0 h 6858000"/>
              <a:gd name="connsiteX4" fmla="*/ 5412015 w 5412015"/>
              <a:gd name="connsiteY4" fmla="*/ 6858000 h 6858000"/>
              <a:gd name="connsiteX5" fmla="*/ 4667250 w 5412015"/>
              <a:gd name="connsiteY5" fmla="*/ 6858000 h 6858000"/>
              <a:gd name="connsiteX6" fmla="*/ 2781300 w 5412015"/>
              <a:gd name="connsiteY6" fmla="*/ 6858000 h 6858000"/>
              <a:gd name="connsiteX7" fmla="*/ 2388413 w 5412015"/>
              <a:gd name="connsiteY7" fmla="*/ 6858000 h 6858000"/>
              <a:gd name="connsiteX8" fmla="*/ 2232020 w 5412015"/>
              <a:gd name="connsiteY8" fmla="*/ 6796336 h 6858000"/>
              <a:gd name="connsiteX9" fmla="*/ 0 w 5412015"/>
              <a:gd name="connsiteY9" fmla="*/ 3429001 h 6858000"/>
              <a:gd name="connsiteX10" fmla="*/ 2232020 w 5412015"/>
              <a:gd name="connsiteY10" fmla="*/ 6166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2015" h="6858000">
                <a:moveTo>
                  <a:pt x="2388418" y="0"/>
                </a:moveTo>
                <a:lnTo>
                  <a:pt x="2781300" y="0"/>
                </a:lnTo>
                <a:lnTo>
                  <a:pt x="4667250" y="0"/>
                </a:lnTo>
                <a:lnTo>
                  <a:pt x="5412015" y="0"/>
                </a:lnTo>
                <a:lnTo>
                  <a:pt x="5412015" y="6858000"/>
                </a:lnTo>
                <a:lnTo>
                  <a:pt x="4667250" y="6858000"/>
                </a:lnTo>
                <a:lnTo>
                  <a:pt x="2781300" y="6858000"/>
                </a:lnTo>
                <a:lnTo>
                  <a:pt x="2388413" y="6858000"/>
                </a:lnTo>
                <a:lnTo>
                  <a:pt x="2232020" y="6796336"/>
                </a:lnTo>
                <a:cubicBezTo>
                  <a:pt x="920355" y="6241549"/>
                  <a:pt x="0" y="4942756"/>
                  <a:pt x="0" y="3429001"/>
                </a:cubicBezTo>
                <a:cubicBezTo>
                  <a:pt x="0" y="1915247"/>
                  <a:pt x="920355" y="616453"/>
                  <a:pt x="2232020" y="6166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530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2AA6C0E-7A79-47E7-B106-121A578CB7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014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66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c Ch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7117DC-1CB0-4EC5-85B5-7FD8B7F557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486282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0" dist="393700" dir="5400000" sx="83000" sy="83000" algn="t" rotWithShape="0">
              <a:prstClr val="black">
                <a:alpha val="18000"/>
              </a:prstClr>
            </a:outerShdw>
          </a:effectLst>
        </p:spPr>
        <p:txBody>
          <a:bodyPr/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230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oking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072E668-7E47-4DB8-ABEC-53D5D748F1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92901" y="1520848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7CF0867-9C9D-4BF8-8AF4-BC560C7CAFB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04864" y="1520848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E101154-7189-43AE-83E5-0EA41C04798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16826" y="1520848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4183616-84B1-4162-A8B7-DADA416E069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528790" y="1520848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D6FE686-F122-4AEB-9552-807B477CFB9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92901" y="4074875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969A20F-279B-4624-8846-6D9E29D45D8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104864" y="4074875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9D00BEA-4113-4CD0-B065-028DAF34B7D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816826" y="4074875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B41DD968-BDF0-4357-9349-477CC4554F8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528790" y="4074875"/>
            <a:ext cx="1270311" cy="1270310"/>
          </a:xfrm>
          <a:custGeom>
            <a:avLst/>
            <a:gdLst>
              <a:gd name="connsiteX0" fmla="*/ 463768 w 927536"/>
              <a:gd name="connsiteY0" fmla="*/ 0 h 927536"/>
              <a:gd name="connsiteX1" fmla="*/ 927536 w 927536"/>
              <a:gd name="connsiteY1" fmla="*/ 463768 h 927536"/>
              <a:gd name="connsiteX2" fmla="*/ 463768 w 927536"/>
              <a:gd name="connsiteY2" fmla="*/ 927536 h 927536"/>
              <a:gd name="connsiteX3" fmla="*/ 0 w 927536"/>
              <a:gd name="connsiteY3" fmla="*/ 463768 h 927536"/>
              <a:gd name="connsiteX4" fmla="*/ 463768 w 927536"/>
              <a:gd name="connsiteY4" fmla="*/ 0 h 92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536" h="927536">
                <a:moveTo>
                  <a:pt x="463768" y="0"/>
                </a:moveTo>
                <a:cubicBezTo>
                  <a:pt x="719900" y="0"/>
                  <a:pt x="927536" y="207636"/>
                  <a:pt x="927536" y="463768"/>
                </a:cubicBezTo>
                <a:cubicBezTo>
                  <a:pt x="927536" y="719900"/>
                  <a:pt x="719900" y="927536"/>
                  <a:pt x="463768" y="927536"/>
                </a:cubicBezTo>
                <a:cubicBezTo>
                  <a:pt x="207636" y="927536"/>
                  <a:pt x="0" y="719900"/>
                  <a:pt x="0" y="463768"/>
                </a:cubicBezTo>
                <a:cubicBezTo>
                  <a:pt x="0" y="207636"/>
                  <a:pt x="207636" y="0"/>
                  <a:pt x="463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1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4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d Dish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55FD5E-CED9-45DE-9B55-03FADB2C56A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0612" y="653730"/>
            <a:ext cx="4923786" cy="27837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33400" dist="215900" dir="5400000" sx="92000" sy="92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66A78C-13FD-4915-8D62-C8DB5FC3233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07605" y="653730"/>
            <a:ext cx="4923786" cy="27837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33400" dist="215900" dir="5400000" sx="92000" sy="92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A1F55B3-A9DE-40E3-ADE4-33B05503910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0612" y="3693258"/>
            <a:ext cx="4923786" cy="27837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33400" dist="215900" dir="5400000" sx="92000" sy="92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AB45BDE-5300-4185-BFB8-C1C07ACD25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07605" y="3693257"/>
            <a:ext cx="4923786" cy="27837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33400" dist="215900" dir="5400000" sx="92000" sy="92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043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C13C75E-4692-4811-87E6-9E5C0D0A58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0611" y="1498601"/>
            <a:ext cx="2802193" cy="497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66800" dist="1193800" dir="5400000" sx="78000" sy="78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marR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0" i="0"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</a:lstStyle>
          <a:p>
            <a:pPr marL="0" marR="0" lvl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pPr marL="0" lvl="0"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D6F6264-44ED-4FDA-84DE-6EBB6D4A7A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94904" y="1498601"/>
            <a:ext cx="2802193" cy="497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66800" dist="1193800" dir="5400000" sx="78000" sy="78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marR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0" i="0"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</a:lstStyle>
          <a:p>
            <a:pPr marL="0" marR="0" lvl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pPr marL="0" lvl="0"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C01A5A5-C8F1-4E54-8F8D-91D466125A4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29196" y="1498601"/>
            <a:ext cx="2802193" cy="497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66800" dist="1193800" dir="5400000" sx="78000" sy="78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marR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0" i="0" dirty="0"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</a:lstStyle>
          <a:p>
            <a:pPr marL="0" marR="0" lvl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9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D17A-700A-FED9-BE6E-63BE5018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316C5-823A-17FE-2780-EDFC4E720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73515-1F41-AE6D-E9D5-6E3FE148D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52401-ECDF-5362-65FE-9E05805E2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A39CDD-2566-C176-8C62-272D5E5C5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89D5F-DB1A-D41A-E4C0-DA087A9C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4E86A-6663-8B87-1A10-4DE814BB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6C43B-1A6A-9B0E-5491-321F8D12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368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o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3A68A85-C08C-4ABB-AEA4-8BE0D6D1CF8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29005"/>
            <a:ext cx="3048000" cy="3428999"/>
          </a:xfrm>
          <a:custGeom>
            <a:avLst/>
            <a:gdLst>
              <a:gd name="connsiteX0" fmla="*/ 0 w 3048000"/>
              <a:gd name="connsiteY0" fmla="*/ 0 h 3428999"/>
              <a:gd name="connsiteX1" fmla="*/ 3048000 w 3048000"/>
              <a:gd name="connsiteY1" fmla="*/ 0 h 3428999"/>
              <a:gd name="connsiteX2" fmla="*/ 3048000 w 3048000"/>
              <a:gd name="connsiteY2" fmla="*/ 3428999 h 3428999"/>
              <a:gd name="connsiteX3" fmla="*/ 0 w 3048000"/>
              <a:gd name="connsiteY3" fmla="*/ 342899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3428999">
                <a:moveTo>
                  <a:pt x="0" y="0"/>
                </a:moveTo>
                <a:lnTo>
                  <a:pt x="3048000" y="0"/>
                </a:lnTo>
                <a:lnTo>
                  <a:pt x="3048000" y="3428999"/>
                </a:lnTo>
                <a:lnTo>
                  <a:pt x="0" y="3428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6DA1285-73AF-49B0-90CB-4BC58CA6EAF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48000" y="6"/>
            <a:ext cx="3048000" cy="3428999"/>
          </a:xfrm>
          <a:custGeom>
            <a:avLst/>
            <a:gdLst>
              <a:gd name="connsiteX0" fmla="*/ 0 w 3048000"/>
              <a:gd name="connsiteY0" fmla="*/ 0 h 3428999"/>
              <a:gd name="connsiteX1" fmla="*/ 3048000 w 3048000"/>
              <a:gd name="connsiteY1" fmla="*/ 0 h 3428999"/>
              <a:gd name="connsiteX2" fmla="*/ 3048000 w 3048000"/>
              <a:gd name="connsiteY2" fmla="*/ 3428999 h 3428999"/>
              <a:gd name="connsiteX3" fmla="*/ 0 w 3048000"/>
              <a:gd name="connsiteY3" fmla="*/ 342899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3428999">
                <a:moveTo>
                  <a:pt x="0" y="0"/>
                </a:moveTo>
                <a:lnTo>
                  <a:pt x="3048000" y="0"/>
                </a:lnTo>
                <a:lnTo>
                  <a:pt x="3048000" y="3428999"/>
                </a:lnTo>
                <a:lnTo>
                  <a:pt x="0" y="3428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3F9DBF3-29C5-4EC1-B842-B1C97FD3658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3429003"/>
            <a:ext cx="3048000" cy="3428999"/>
          </a:xfrm>
          <a:custGeom>
            <a:avLst/>
            <a:gdLst>
              <a:gd name="connsiteX0" fmla="*/ 0 w 3048000"/>
              <a:gd name="connsiteY0" fmla="*/ 0 h 3428999"/>
              <a:gd name="connsiteX1" fmla="*/ 3048000 w 3048000"/>
              <a:gd name="connsiteY1" fmla="*/ 0 h 3428999"/>
              <a:gd name="connsiteX2" fmla="*/ 3048000 w 3048000"/>
              <a:gd name="connsiteY2" fmla="*/ 3428999 h 3428999"/>
              <a:gd name="connsiteX3" fmla="*/ 0 w 3048000"/>
              <a:gd name="connsiteY3" fmla="*/ 342899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3428999">
                <a:moveTo>
                  <a:pt x="0" y="0"/>
                </a:moveTo>
                <a:lnTo>
                  <a:pt x="3048000" y="0"/>
                </a:lnTo>
                <a:lnTo>
                  <a:pt x="3048000" y="3428999"/>
                </a:lnTo>
                <a:lnTo>
                  <a:pt x="0" y="3428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2289922-FE00-4DA4-BBAB-3A9DF04063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4000" y="2"/>
            <a:ext cx="3048000" cy="3428999"/>
          </a:xfrm>
          <a:custGeom>
            <a:avLst/>
            <a:gdLst>
              <a:gd name="connsiteX0" fmla="*/ 0 w 3048000"/>
              <a:gd name="connsiteY0" fmla="*/ 0 h 3428999"/>
              <a:gd name="connsiteX1" fmla="*/ 3048000 w 3048000"/>
              <a:gd name="connsiteY1" fmla="*/ 0 h 3428999"/>
              <a:gd name="connsiteX2" fmla="*/ 3048000 w 3048000"/>
              <a:gd name="connsiteY2" fmla="*/ 3428999 h 3428999"/>
              <a:gd name="connsiteX3" fmla="*/ 0 w 3048000"/>
              <a:gd name="connsiteY3" fmla="*/ 342899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3428999">
                <a:moveTo>
                  <a:pt x="0" y="0"/>
                </a:moveTo>
                <a:lnTo>
                  <a:pt x="3048000" y="0"/>
                </a:lnTo>
                <a:lnTo>
                  <a:pt x="3048000" y="3428999"/>
                </a:lnTo>
                <a:lnTo>
                  <a:pt x="0" y="3428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86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C7108F-19C2-4141-B65F-77994B94A95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859786" cy="685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02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F38DDB8-2D29-2848-AC99-392C88CC2AD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34354" y="0"/>
            <a:ext cx="5757647" cy="6858000"/>
          </a:xfrm>
          <a:custGeom>
            <a:avLst/>
            <a:gdLst>
              <a:gd name="connsiteX0" fmla="*/ 5586999 w 11512295"/>
              <a:gd name="connsiteY0" fmla="*/ 0 h 13715999"/>
              <a:gd name="connsiteX1" fmla="*/ 11512295 w 11512295"/>
              <a:gd name="connsiteY1" fmla="*/ 0 h 13715999"/>
              <a:gd name="connsiteX2" fmla="*/ 11512295 w 11512295"/>
              <a:gd name="connsiteY2" fmla="*/ 13715999 h 13715999"/>
              <a:gd name="connsiteX3" fmla="*/ 0 w 11512295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2295" h="13715999">
                <a:moveTo>
                  <a:pt x="5586999" y="0"/>
                </a:moveTo>
                <a:lnTo>
                  <a:pt x="11512295" y="0"/>
                </a:lnTo>
                <a:lnTo>
                  <a:pt x="11512295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marR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b="0" i="0">
                <a:solidFill>
                  <a:schemeClr val="bg1">
                    <a:lumMod val="75000"/>
                  </a:schemeClr>
                </a:solidFill>
                <a:latin typeface="Raleway Light" panose="020B0403030101060003" pitchFamily="34" charset="77"/>
              </a:defRPr>
            </a:lvl1pPr>
          </a:lstStyle>
          <a:p>
            <a:pPr marL="0" marR="0" lvl="0" indent="0" algn="ctr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8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tau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C7108F-19C2-4141-B65F-77994B94A95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08330" y="1404259"/>
            <a:ext cx="8975340" cy="2710542"/>
          </a:xfrm>
          <a:prstGeom prst="snip2DiagRect">
            <a:avLst>
              <a:gd name="adj1" fmla="val 0"/>
              <a:gd name="adj2" fmla="val 2956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465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k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F7F8367-D5F4-481C-BEB1-795215C948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03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A3984D3-BF65-6741-BE4E-1198CDAFC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52720" y="1858823"/>
            <a:ext cx="2188145" cy="2189988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962A257-1188-7E4B-BF31-87610B617E8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9475" y="1858823"/>
            <a:ext cx="2188145" cy="2189988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A9BD05-60B4-9748-9FF1-BEA796689CE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86229" y="1858823"/>
            <a:ext cx="2188145" cy="2189988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AE3617C-E7BC-0542-8C4D-2177F2798C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52984" y="1858823"/>
            <a:ext cx="2188145" cy="2189988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194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F288D174-A246-C141-8D51-930B9CA3EB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0611" y="1714501"/>
            <a:ext cx="3349126" cy="2857500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046AC126-A4AB-D645-9ACC-9877548C2A5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21438" y="1714501"/>
            <a:ext cx="3349126" cy="2857500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D9C819-C5F5-D141-B11E-3A3A70971D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082265" y="1714501"/>
            <a:ext cx="3349126" cy="2857500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1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FF69B0D4-7E26-1F4B-A79E-B3269B585BA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-1"/>
            <a:ext cx="7236402" cy="6858001"/>
          </a:xfrm>
          <a:custGeom>
            <a:avLst/>
            <a:gdLst>
              <a:gd name="connsiteX0" fmla="*/ 0 w 7924800"/>
              <a:gd name="connsiteY0" fmla="*/ 0 h 6858000"/>
              <a:gd name="connsiteX1" fmla="*/ 7924800 w 7924800"/>
              <a:gd name="connsiteY1" fmla="*/ 0 h 6858000"/>
              <a:gd name="connsiteX2" fmla="*/ 7924800 w 7924800"/>
              <a:gd name="connsiteY2" fmla="*/ 6858000 h 6858000"/>
              <a:gd name="connsiteX3" fmla="*/ 0 w 7924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0" h="6858000">
                <a:moveTo>
                  <a:pt x="0" y="0"/>
                </a:moveTo>
                <a:lnTo>
                  <a:pt x="7924800" y="0"/>
                </a:lnTo>
                <a:lnTo>
                  <a:pt x="7924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marR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743039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648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8064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45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EE1D-45AF-20EB-8BD8-766408F2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32568-D923-59BA-1F90-DCCE474D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0525F-EC89-497B-D10B-3D0E28F9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6985E-6CD0-9978-CE14-91B18C20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8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BCBCC-6307-B314-4F15-9560F520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09DE7-5763-AF6A-8547-A066FC12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FB43D-BE18-9F74-30D6-DD59411A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blue logo with text&#10;&#10;Description automatically generated">
            <a:extLst>
              <a:ext uri="{FF2B5EF4-FFF2-40B4-BE49-F238E27FC236}">
                <a16:creationId xmlns:a16="http://schemas.microsoft.com/office/drawing/2014/main" id="{D5ECB52F-A9F7-01B2-DF7C-331CB6CB4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318" y="63552"/>
            <a:ext cx="1932278" cy="87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7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DD73-AA52-7C4E-4B62-29C253F23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674C-BCA9-C3D7-6B53-6832DC23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0E5E2-795F-4482-BBB4-DAD32673F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150D4-1516-79BE-8926-9A0DB967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1B293-2905-B5D6-101E-AC594151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3DAE5-9FFE-342E-AC28-92E9F63E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4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27.xml"/><Relationship Id="rId39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22.xml"/><Relationship Id="rId34" Type="http://schemas.openxmlformats.org/officeDocument/2006/relationships/slideLayout" Target="../slideLayouts/slideLayout35.xml"/><Relationship Id="rId42" Type="http://schemas.openxmlformats.org/officeDocument/2006/relationships/slideLayout" Target="../slideLayouts/slideLayout43.xml"/><Relationship Id="rId47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51.xml"/><Relationship Id="rId55" Type="http://schemas.openxmlformats.org/officeDocument/2006/relationships/slideLayout" Target="../slideLayouts/slideLayout56.xml"/><Relationship Id="rId63" Type="http://schemas.openxmlformats.org/officeDocument/2006/relationships/slideLayout" Target="../slideLayouts/slideLayout64.xml"/><Relationship Id="rId68" Type="http://schemas.openxmlformats.org/officeDocument/2006/relationships/slideLayout" Target="../slideLayouts/slideLayout69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32" Type="http://schemas.openxmlformats.org/officeDocument/2006/relationships/slideLayout" Target="../slideLayouts/slideLayout33.xml"/><Relationship Id="rId37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41.xml"/><Relationship Id="rId45" Type="http://schemas.openxmlformats.org/officeDocument/2006/relationships/slideLayout" Target="../slideLayouts/slideLayout46.xml"/><Relationship Id="rId53" Type="http://schemas.openxmlformats.org/officeDocument/2006/relationships/slideLayout" Target="../slideLayouts/slideLayout54.xml"/><Relationship Id="rId58" Type="http://schemas.openxmlformats.org/officeDocument/2006/relationships/slideLayout" Target="../slideLayouts/slideLayout59.xml"/><Relationship Id="rId66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9.xml"/><Relationship Id="rId36" Type="http://schemas.openxmlformats.org/officeDocument/2006/relationships/slideLayout" Target="../slideLayouts/slideLayout37.xml"/><Relationship Id="rId49" Type="http://schemas.openxmlformats.org/officeDocument/2006/relationships/slideLayout" Target="../slideLayouts/slideLayout50.xml"/><Relationship Id="rId57" Type="http://schemas.openxmlformats.org/officeDocument/2006/relationships/slideLayout" Target="../slideLayouts/slideLayout58.xml"/><Relationship Id="rId61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31" Type="http://schemas.openxmlformats.org/officeDocument/2006/relationships/slideLayout" Target="../slideLayouts/slideLayout32.xml"/><Relationship Id="rId44" Type="http://schemas.openxmlformats.org/officeDocument/2006/relationships/slideLayout" Target="../slideLayouts/slideLayout45.xml"/><Relationship Id="rId52" Type="http://schemas.openxmlformats.org/officeDocument/2006/relationships/slideLayout" Target="../slideLayouts/slideLayout53.xml"/><Relationship Id="rId60" Type="http://schemas.openxmlformats.org/officeDocument/2006/relationships/slideLayout" Target="../slideLayouts/slideLayout61.xml"/><Relationship Id="rId6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31.xml"/><Relationship Id="rId35" Type="http://schemas.openxmlformats.org/officeDocument/2006/relationships/slideLayout" Target="../slideLayouts/slideLayout36.xml"/><Relationship Id="rId43" Type="http://schemas.openxmlformats.org/officeDocument/2006/relationships/slideLayout" Target="../slideLayouts/slideLayout44.xml"/><Relationship Id="rId48" Type="http://schemas.openxmlformats.org/officeDocument/2006/relationships/slideLayout" Target="../slideLayouts/slideLayout49.xml"/><Relationship Id="rId56" Type="http://schemas.openxmlformats.org/officeDocument/2006/relationships/slideLayout" Target="../slideLayouts/slideLayout57.xml"/><Relationship Id="rId64" Type="http://schemas.openxmlformats.org/officeDocument/2006/relationships/slideLayout" Target="../slideLayouts/slideLayout65.xml"/><Relationship Id="rId69" Type="http://schemas.openxmlformats.org/officeDocument/2006/relationships/theme" Target="../theme/theme2.xml"/><Relationship Id="rId8" Type="http://schemas.openxmlformats.org/officeDocument/2006/relationships/slideLayout" Target="../slideLayouts/slideLayout9.xml"/><Relationship Id="rId51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33" Type="http://schemas.openxmlformats.org/officeDocument/2006/relationships/slideLayout" Target="../slideLayouts/slideLayout34.xml"/><Relationship Id="rId38" Type="http://schemas.openxmlformats.org/officeDocument/2006/relationships/slideLayout" Target="../slideLayouts/slideLayout39.xml"/><Relationship Id="rId46" Type="http://schemas.openxmlformats.org/officeDocument/2006/relationships/slideLayout" Target="../slideLayouts/slideLayout47.xml"/><Relationship Id="rId59" Type="http://schemas.openxmlformats.org/officeDocument/2006/relationships/slideLayout" Target="../slideLayouts/slideLayout60.xml"/><Relationship Id="rId67" Type="http://schemas.openxmlformats.org/officeDocument/2006/relationships/slideLayout" Target="../slideLayouts/slideLayout68.xml"/><Relationship Id="rId20" Type="http://schemas.openxmlformats.org/officeDocument/2006/relationships/slideLayout" Target="../slideLayouts/slideLayout21.xml"/><Relationship Id="rId41" Type="http://schemas.openxmlformats.org/officeDocument/2006/relationships/slideLayout" Target="../slideLayouts/slideLayout42.xml"/><Relationship Id="rId54" Type="http://schemas.openxmlformats.org/officeDocument/2006/relationships/slideLayout" Target="../slideLayouts/slideLayout55.xml"/><Relationship Id="rId62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rrow&#10;&#10;Description automatically generated">
            <a:extLst>
              <a:ext uri="{FF2B5EF4-FFF2-40B4-BE49-F238E27FC236}">
                <a16:creationId xmlns:a16="http://schemas.microsoft.com/office/drawing/2014/main" id="{9FA31495-BDF3-8E64-35AB-F36AC8C1A6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310" y="0"/>
            <a:ext cx="12177690" cy="688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3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 Rounded MT Bold" panose="020F0704030504030204" pitchFamily="34" charset="77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515FA-7CCF-3985-14AF-3819FC93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59746-39D6-4BB6-0F6B-88359CFE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3995-D5A4-9DBA-896F-917371C70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F6BB-CF48-48EC-B4C1-2608B6F6CFE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68D8-6CD0-1009-EF6E-764BAEC2C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98969-AC77-63AE-A0B6-82236C40D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AA9F-F8F5-4DBC-BB76-FEAB03AD1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6" r:id="rId44"/>
    <p:sldLayoutId id="2147483707" r:id="rId45"/>
    <p:sldLayoutId id="2147483708" r:id="rId46"/>
    <p:sldLayoutId id="2147483709" r:id="rId47"/>
    <p:sldLayoutId id="2147483710" r:id="rId48"/>
    <p:sldLayoutId id="2147483711" r:id="rId49"/>
    <p:sldLayoutId id="2147483712" r:id="rId50"/>
    <p:sldLayoutId id="2147483713" r:id="rId51"/>
    <p:sldLayoutId id="2147483714" r:id="rId52"/>
    <p:sldLayoutId id="2147483715" r:id="rId53"/>
    <p:sldLayoutId id="2147483716" r:id="rId54"/>
    <p:sldLayoutId id="2147483717" r:id="rId55"/>
    <p:sldLayoutId id="2147483718" r:id="rId56"/>
    <p:sldLayoutId id="2147483719" r:id="rId57"/>
    <p:sldLayoutId id="2147483720" r:id="rId58"/>
    <p:sldLayoutId id="2147483721" r:id="rId59"/>
    <p:sldLayoutId id="2147483722" r:id="rId60"/>
    <p:sldLayoutId id="2147483723" r:id="rId61"/>
    <p:sldLayoutId id="2147483724" r:id="rId62"/>
    <p:sldLayoutId id="2147483725" r:id="rId63"/>
    <p:sldLayoutId id="2147483726" r:id="rId64"/>
    <p:sldLayoutId id="2147483727" r:id="rId65"/>
    <p:sldLayoutId id="2147483728" r:id="rId66"/>
    <p:sldLayoutId id="2147483729" r:id="rId67"/>
    <p:sldLayoutId id="2147483730" r:id="rId6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0520E0-7984-53BB-CAD4-528B674BB087}"/>
              </a:ext>
            </a:extLst>
          </p:cNvPr>
          <p:cNvSpPr txBox="1"/>
          <p:nvPr/>
        </p:nvSpPr>
        <p:spPr>
          <a:xfrm>
            <a:off x="936173" y="833002"/>
            <a:ext cx="9665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Arial Rounded MT Bold" panose="020F0704030504030204" pitchFamily="34" charset="77"/>
              </a:rPr>
              <a:t>Project: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Arial Rounded MT Bold" panose="020F0704030504030204" pitchFamily="34" charset="77"/>
              </a:rPr>
              <a:t>P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roject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 Closure Report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>
                <a:solidFill>
                  <a:prstClr val="white"/>
                </a:solidFill>
                <a:latin typeface="Arial Rounded MT Bold" panose="020F0704030504030204" pitchFamily="34" charset="77"/>
              </a:rPr>
              <a:t>Date: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6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0E7CC-9519-8445-F746-6ED9EB583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D46259E-BCAB-04B0-12EC-D4427124394E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775DE0-B38E-1931-A437-A6240A08BCE7}"/>
              </a:ext>
            </a:extLst>
          </p:cNvPr>
          <p:cNvSpPr txBox="1"/>
          <p:nvPr/>
        </p:nvSpPr>
        <p:spPr>
          <a:xfrm>
            <a:off x="469753" y="12685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Overview</a:t>
            </a: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C34B1-A18C-641D-03BB-7653D4849BDC}"/>
              </a:ext>
            </a:extLst>
          </p:cNvPr>
          <p:cNvSpPr txBox="1"/>
          <p:nvPr/>
        </p:nvSpPr>
        <p:spPr>
          <a:xfrm>
            <a:off x="577414" y="2644170"/>
            <a:ext cx="1055703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project title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was established in please enter date with the aim to: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key aims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8D714-4CCC-3A92-3817-DE7A5B6E54B3}"/>
              </a:ext>
            </a:extLst>
          </p:cNvPr>
          <p:cNvSpPr txBox="1"/>
          <p:nvPr/>
        </p:nvSpPr>
        <p:spPr>
          <a:xfrm>
            <a:off x="577414" y="4451769"/>
            <a:ext cx="10557032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support the delivery of the above aims,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resource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was identified.  The key aims of this resource was to: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Capture and monitor actions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Develop Workstream updates (accomplishments, identify issues for discussion, identify forward workplan)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Capture and monitor risks and associated mitigations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Influence and engage stakeholders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78CFFA-0354-1BF1-FA04-E00447C45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63938"/>
              </p:ext>
            </p:extLst>
          </p:nvPr>
        </p:nvGraphicFramePr>
        <p:xfrm>
          <a:off x="577414" y="922871"/>
          <a:ext cx="105570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786">
                  <a:extLst>
                    <a:ext uri="{9D8B030D-6E8A-4147-A177-3AD203B41FA5}">
                      <a16:colId xmlns:a16="http://schemas.microsoft.com/office/drawing/2014/main" val="2938984424"/>
                    </a:ext>
                  </a:extLst>
                </a:gridCol>
                <a:gridCol w="8137246">
                  <a:extLst>
                    <a:ext uri="{9D8B030D-6E8A-4147-A177-3AD203B41FA5}">
                      <a16:colId xmlns:a16="http://schemas.microsoft.com/office/drawing/2014/main" val="3077306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24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Manager/Officer: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3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3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Date: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9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72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21D22-6753-1783-C5A2-887489E2F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3ABEF637-0B57-B01A-6335-165A1B66ACE8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3FC0C-8FC8-0837-1C3D-BC44C5FFF58B}"/>
              </a:ext>
            </a:extLst>
          </p:cNvPr>
          <p:cNvSpPr txBox="1"/>
          <p:nvPr/>
        </p:nvSpPr>
        <p:spPr>
          <a:xfrm>
            <a:off x="354948" y="12467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Summary of Project Actions</a:t>
            </a:r>
            <a:endParaRPr lang="en-GB" sz="32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0CEC26-3C1E-86A1-B0FD-6FF6141B0222}"/>
              </a:ext>
            </a:extLst>
          </p:cNvPr>
          <p:cNvSpPr txBox="1"/>
          <p:nvPr/>
        </p:nvSpPr>
        <p:spPr>
          <a:xfrm>
            <a:off x="385502" y="976857"/>
            <a:ext cx="5426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project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C95F47-BFC2-3B9D-0FDB-0C5216C806CD}"/>
              </a:ext>
            </a:extLst>
          </p:cNvPr>
          <p:cNvSpPr txBox="1"/>
          <p:nvPr/>
        </p:nvSpPr>
        <p:spPr>
          <a:xfrm>
            <a:off x="354948" y="3579827"/>
            <a:ext cx="459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project title if applicable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717DC-1773-629B-794B-0A49CE304752}"/>
              </a:ext>
            </a:extLst>
          </p:cNvPr>
          <p:cNvSpPr txBox="1"/>
          <p:nvPr/>
        </p:nvSpPr>
        <p:spPr>
          <a:xfrm>
            <a:off x="385502" y="1510994"/>
            <a:ext cx="11273223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total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actions have been captured from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date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 Of the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actions: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32 (84%)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have been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 (8%)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remain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in progress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 (8%)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not 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8E8BA-133E-F868-6C43-2A4428D4109F}"/>
              </a:ext>
            </a:extLst>
          </p:cNvPr>
          <p:cNvSpPr txBox="1"/>
          <p:nvPr/>
        </p:nvSpPr>
        <p:spPr>
          <a:xfrm>
            <a:off x="385501" y="4082735"/>
            <a:ext cx="11273223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total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actions have been captured from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date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 Of the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actions: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34 (85%)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have been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2 (5%)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remain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in progress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 (10%)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not 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4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A4841-48AD-5A25-BC1B-CAF305057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4-Point Star 53">
            <a:extLst>
              <a:ext uri="{FF2B5EF4-FFF2-40B4-BE49-F238E27FC236}">
                <a16:creationId xmlns:a16="http://schemas.microsoft.com/office/drawing/2014/main" id="{111EA4E5-401D-B333-9273-8F1BE737FF94}"/>
              </a:ext>
            </a:extLst>
          </p:cNvPr>
          <p:cNvSpPr/>
          <p:nvPr/>
        </p:nvSpPr>
        <p:spPr>
          <a:xfrm>
            <a:off x="648371" y="926283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55" name="4-Point Star 54">
            <a:extLst>
              <a:ext uri="{FF2B5EF4-FFF2-40B4-BE49-F238E27FC236}">
                <a16:creationId xmlns:a16="http://schemas.microsoft.com/office/drawing/2014/main" id="{8D0EA8F2-882D-351B-C5B6-65172722631C}"/>
              </a:ext>
            </a:extLst>
          </p:cNvPr>
          <p:cNvSpPr/>
          <p:nvPr/>
        </p:nvSpPr>
        <p:spPr>
          <a:xfrm>
            <a:off x="648371" y="5344767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4" name="4-Point Star 3">
            <a:extLst>
              <a:ext uri="{FF2B5EF4-FFF2-40B4-BE49-F238E27FC236}">
                <a16:creationId xmlns:a16="http://schemas.microsoft.com/office/drawing/2014/main" id="{1EF6B161-CD85-CFA7-0D53-04B3029F5C13}"/>
              </a:ext>
            </a:extLst>
          </p:cNvPr>
          <p:cNvSpPr/>
          <p:nvPr/>
        </p:nvSpPr>
        <p:spPr>
          <a:xfrm rot="2700000">
            <a:off x="657485" y="961590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14" name="4-Point Star 13">
            <a:extLst>
              <a:ext uri="{FF2B5EF4-FFF2-40B4-BE49-F238E27FC236}">
                <a16:creationId xmlns:a16="http://schemas.microsoft.com/office/drawing/2014/main" id="{87B07F8F-F505-1DE7-9983-FA74B0C69CEE}"/>
              </a:ext>
            </a:extLst>
          </p:cNvPr>
          <p:cNvSpPr/>
          <p:nvPr/>
        </p:nvSpPr>
        <p:spPr>
          <a:xfrm rot="2700000">
            <a:off x="648371" y="5373892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3EA521-5B40-27A8-132B-33B08E7785FF}"/>
              </a:ext>
            </a:extLst>
          </p:cNvPr>
          <p:cNvSpPr txBox="1"/>
          <p:nvPr/>
        </p:nvSpPr>
        <p:spPr>
          <a:xfrm>
            <a:off x="1029833" y="1326627"/>
            <a:ext cx="505267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912067-1BEA-4134-9E5B-17A52E187E22}"/>
              </a:ext>
            </a:extLst>
          </p:cNvPr>
          <p:cNvSpPr txBox="1"/>
          <p:nvPr/>
        </p:nvSpPr>
        <p:spPr>
          <a:xfrm>
            <a:off x="982543" y="5735693"/>
            <a:ext cx="599844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C4A987-02C4-BE70-C582-15BF937870A9}"/>
              </a:ext>
            </a:extLst>
          </p:cNvPr>
          <p:cNvSpPr txBox="1"/>
          <p:nvPr/>
        </p:nvSpPr>
        <p:spPr>
          <a:xfrm>
            <a:off x="2082835" y="1174168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A13D67A-BE4E-6259-FDB8-E87D76A868B3}"/>
              </a:ext>
            </a:extLst>
          </p:cNvPr>
          <p:cNvSpPr txBox="1">
            <a:spLocks/>
          </p:cNvSpPr>
          <p:nvPr/>
        </p:nvSpPr>
        <p:spPr>
          <a:xfrm>
            <a:off x="2141171" y="1506806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56" name="4-Point Star 55">
            <a:extLst>
              <a:ext uri="{FF2B5EF4-FFF2-40B4-BE49-F238E27FC236}">
                <a16:creationId xmlns:a16="http://schemas.microsoft.com/office/drawing/2014/main" id="{3B885504-A8DE-BF4B-5D54-78626D67321F}"/>
              </a:ext>
            </a:extLst>
          </p:cNvPr>
          <p:cNvSpPr/>
          <p:nvPr/>
        </p:nvSpPr>
        <p:spPr>
          <a:xfrm>
            <a:off x="648371" y="2377422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58" name="4-Point Star 57">
            <a:extLst>
              <a:ext uri="{FF2B5EF4-FFF2-40B4-BE49-F238E27FC236}">
                <a16:creationId xmlns:a16="http://schemas.microsoft.com/office/drawing/2014/main" id="{82B21235-2A44-234E-EF8B-E8F960C31E07}"/>
              </a:ext>
            </a:extLst>
          </p:cNvPr>
          <p:cNvSpPr/>
          <p:nvPr/>
        </p:nvSpPr>
        <p:spPr>
          <a:xfrm>
            <a:off x="6454124" y="931703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8" name="4-Point Star 7">
            <a:extLst>
              <a:ext uri="{FF2B5EF4-FFF2-40B4-BE49-F238E27FC236}">
                <a16:creationId xmlns:a16="http://schemas.microsoft.com/office/drawing/2014/main" id="{50BBB95F-79A9-0EA9-7C1C-39B88E506B5A}"/>
              </a:ext>
            </a:extLst>
          </p:cNvPr>
          <p:cNvSpPr/>
          <p:nvPr/>
        </p:nvSpPr>
        <p:spPr>
          <a:xfrm rot="2700000">
            <a:off x="648371" y="2377422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17" name="4-Point Star 16">
            <a:extLst>
              <a:ext uri="{FF2B5EF4-FFF2-40B4-BE49-F238E27FC236}">
                <a16:creationId xmlns:a16="http://schemas.microsoft.com/office/drawing/2014/main" id="{61CD878D-1F77-0B03-0AC9-598E74049D08}"/>
              </a:ext>
            </a:extLst>
          </p:cNvPr>
          <p:cNvSpPr/>
          <p:nvPr/>
        </p:nvSpPr>
        <p:spPr>
          <a:xfrm rot="2700000">
            <a:off x="6454123" y="972102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7D68B7-C8D0-B51E-7EA3-69718BC1C2E4}"/>
              </a:ext>
            </a:extLst>
          </p:cNvPr>
          <p:cNvSpPr txBox="1"/>
          <p:nvPr/>
        </p:nvSpPr>
        <p:spPr>
          <a:xfrm>
            <a:off x="999375" y="2776993"/>
            <a:ext cx="566182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EAA269-3524-55F9-1F31-4C3AD3B6AB4F}"/>
              </a:ext>
            </a:extLst>
          </p:cNvPr>
          <p:cNvSpPr txBox="1"/>
          <p:nvPr/>
        </p:nvSpPr>
        <p:spPr>
          <a:xfrm>
            <a:off x="6792305" y="1331274"/>
            <a:ext cx="591830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5AA891-241E-A6F6-58B5-0FF5C10CA982}"/>
              </a:ext>
            </a:extLst>
          </p:cNvPr>
          <p:cNvSpPr txBox="1"/>
          <p:nvPr/>
        </p:nvSpPr>
        <p:spPr>
          <a:xfrm>
            <a:off x="2082835" y="2626152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F4D0CFD4-014A-0492-0776-762F8E28DDE6}"/>
              </a:ext>
            </a:extLst>
          </p:cNvPr>
          <p:cNvSpPr txBox="1">
            <a:spLocks/>
          </p:cNvSpPr>
          <p:nvPr/>
        </p:nvSpPr>
        <p:spPr>
          <a:xfrm>
            <a:off x="2141171" y="2926904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</a:t>
            </a:r>
          </a:p>
        </p:txBody>
      </p:sp>
      <p:sp>
        <p:nvSpPr>
          <p:cNvPr id="57" name="4-Point Star 56">
            <a:extLst>
              <a:ext uri="{FF2B5EF4-FFF2-40B4-BE49-F238E27FC236}">
                <a16:creationId xmlns:a16="http://schemas.microsoft.com/office/drawing/2014/main" id="{5CC04351-D2BF-E044-84E6-7DA3FC12B0CF}"/>
              </a:ext>
            </a:extLst>
          </p:cNvPr>
          <p:cNvSpPr/>
          <p:nvPr/>
        </p:nvSpPr>
        <p:spPr>
          <a:xfrm>
            <a:off x="648371" y="3828561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59" name="4-Point Star 58">
            <a:extLst>
              <a:ext uri="{FF2B5EF4-FFF2-40B4-BE49-F238E27FC236}">
                <a16:creationId xmlns:a16="http://schemas.microsoft.com/office/drawing/2014/main" id="{3895A290-DED7-6892-ADA8-7D34DDED66F1}"/>
              </a:ext>
            </a:extLst>
          </p:cNvPr>
          <p:cNvSpPr/>
          <p:nvPr/>
        </p:nvSpPr>
        <p:spPr>
          <a:xfrm>
            <a:off x="6454124" y="5315221"/>
            <a:ext cx="1268188" cy="1268188"/>
          </a:xfrm>
          <a:prstGeom prst="star4">
            <a:avLst>
              <a:gd name="adj" fmla="val 22500"/>
            </a:avLst>
          </a:prstGeom>
          <a:solidFill>
            <a:srgbClr val="A12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11" name="4-Point Star 10">
            <a:extLst>
              <a:ext uri="{FF2B5EF4-FFF2-40B4-BE49-F238E27FC236}">
                <a16:creationId xmlns:a16="http://schemas.microsoft.com/office/drawing/2014/main" id="{75E00897-62D2-C46B-634A-A51D2A968C23}"/>
              </a:ext>
            </a:extLst>
          </p:cNvPr>
          <p:cNvSpPr/>
          <p:nvPr/>
        </p:nvSpPr>
        <p:spPr>
          <a:xfrm rot="2700000">
            <a:off x="648373" y="3792590"/>
            <a:ext cx="1268188" cy="1268188"/>
          </a:xfrm>
          <a:prstGeom prst="star4">
            <a:avLst>
              <a:gd name="adj" fmla="val 2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20" name="4-Point Star 19">
            <a:extLst>
              <a:ext uri="{FF2B5EF4-FFF2-40B4-BE49-F238E27FC236}">
                <a16:creationId xmlns:a16="http://schemas.microsoft.com/office/drawing/2014/main" id="{3393CA91-5F49-F02C-8EE0-98B8EA4D3484}"/>
              </a:ext>
            </a:extLst>
          </p:cNvPr>
          <p:cNvSpPr/>
          <p:nvPr/>
        </p:nvSpPr>
        <p:spPr>
          <a:xfrm rot="2700000">
            <a:off x="6463238" y="5335349"/>
            <a:ext cx="1268188" cy="1268188"/>
          </a:xfrm>
          <a:prstGeom prst="star4">
            <a:avLst>
              <a:gd name="adj" fmla="val 22500"/>
            </a:avLst>
          </a:prstGeom>
          <a:solidFill>
            <a:srgbClr val="E485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EDC3EA-497D-6860-CACD-8CCB68819BB4}"/>
              </a:ext>
            </a:extLst>
          </p:cNvPr>
          <p:cNvSpPr txBox="1"/>
          <p:nvPr/>
        </p:nvSpPr>
        <p:spPr>
          <a:xfrm>
            <a:off x="993765" y="4228906"/>
            <a:ext cx="577402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89F4B1-E8A2-4946-215F-6BCCF6E51BA8}"/>
              </a:ext>
            </a:extLst>
          </p:cNvPr>
          <p:cNvSpPr txBox="1"/>
          <p:nvPr/>
        </p:nvSpPr>
        <p:spPr>
          <a:xfrm>
            <a:off x="6794710" y="5715566"/>
            <a:ext cx="587020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452E7A-B695-A1C2-1F6C-6858511D88A8}"/>
              </a:ext>
            </a:extLst>
          </p:cNvPr>
          <p:cNvSpPr txBox="1"/>
          <p:nvPr/>
        </p:nvSpPr>
        <p:spPr>
          <a:xfrm>
            <a:off x="354948" y="12467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Achievements</a:t>
            </a:r>
            <a:endParaRPr lang="en-GB" sz="3200" i="1" dirty="0"/>
          </a:p>
        </p:txBody>
      </p:sp>
      <p:sp>
        <p:nvSpPr>
          <p:cNvPr id="6" name="4-Point Star 57">
            <a:extLst>
              <a:ext uri="{FF2B5EF4-FFF2-40B4-BE49-F238E27FC236}">
                <a16:creationId xmlns:a16="http://schemas.microsoft.com/office/drawing/2014/main" id="{FE2B68F3-CB2D-6664-F40F-54D618250B7A}"/>
              </a:ext>
            </a:extLst>
          </p:cNvPr>
          <p:cNvSpPr/>
          <p:nvPr/>
        </p:nvSpPr>
        <p:spPr>
          <a:xfrm>
            <a:off x="6450240" y="2403925"/>
            <a:ext cx="1268188" cy="1268188"/>
          </a:xfrm>
          <a:prstGeom prst="star4">
            <a:avLst>
              <a:gd name="adj" fmla="val 22500"/>
            </a:avLst>
          </a:prstGeom>
          <a:solidFill>
            <a:srgbClr val="632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 dirty="0"/>
          </a:p>
        </p:txBody>
      </p:sp>
      <p:sp>
        <p:nvSpPr>
          <p:cNvPr id="12" name="4-Point Star 16">
            <a:extLst>
              <a:ext uri="{FF2B5EF4-FFF2-40B4-BE49-F238E27FC236}">
                <a16:creationId xmlns:a16="http://schemas.microsoft.com/office/drawing/2014/main" id="{D43550AA-1981-F89A-20ED-CAE6580BD3E3}"/>
              </a:ext>
            </a:extLst>
          </p:cNvPr>
          <p:cNvSpPr/>
          <p:nvPr/>
        </p:nvSpPr>
        <p:spPr>
          <a:xfrm rot="2700000">
            <a:off x="6463237" y="2439908"/>
            <a:ext cx="1268188" cy="1268188"/>
          </a:xfrm>
          <a:prstGeom prst="star4">
            <a:avLst>
              <a:gd name="adj" fmla="val 22500"/>
            </a:avLst>
          </a:prstGeom>
          <a:solidFill>
            <a:srgbClr val="B56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8ECF5D-E9C8-F878-C11D-C6970B796515}"/>
              </a:ext>
            </a:extLst>
          </p:cNvPr>
          <p:cNvSpPr txBox="1"/>
          <p:nvPr/>
        </p:nvSpPr>
        <p:spPr>
          <a:xfrm>
            <a:off x="6799217" y="2828422"/>
            <a:ext cx="591830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15" name="4-Point Star 58">
            <a:extLst>
              <a:ext uri="{FF2B5EF4-FFF2-40B4-BE49-F238E27FC236}">
                <a16:creationId xmlns:a16="http://schemas.microsoft.com/office/drawing/2014/main" id="{C36240A9-891C-BD98-F824-66CDF644834A}"/>
              </a:ext>
            </a:extLst>
          </p:cNvPr>
          <p:cNvSpPr/>
          <p:nvPr/>
        </p:nvSpPr>
        <p:spPr>
          <a:xfrm>
            <a:off x="6450240" y="3865082"/>
            <a:ext cx="1268188" cy="1268188"/>
          </a:xfrm>
          <a:prstGeom prst="star4">
            <a:avLst>
              <a:gd name="adj" fmla="val 22500"/>
            </a:avLst>
          </a:prstGeom>
          <a:solidFill>
            <a:srgbClr val="479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21" name="4-Point Star 19">
            <a:extLst>
              <a:ext uri="{FF2B5EF4-FFF2-40B4-BE49-F238E27FC236}">
                <a16:creationId xmlns:a16="http://schemas.microsoft.com/office/drawing/2014/main" id="{3E5673C5-E1F8-652D-A999-EBA4C2E86A0A}"/>
              </a:ext>
            </a:extLst>
          </p:cNvPr>
          <p:cNvSpPr/>
          <p:nvPr/>
        </p:nvSpPr>
        <p:spPr>
          <a:xfrm rot="2700000">
            <a:off x="6458632" y="3870078"/>
            <a:ext cx="1268188" cy="1268188"/>
          </a:xfrm>
          <a:prstGeom prst="star4">
            <a:avLst>
              <a:gd name="adj" fmla="val 22500"/>
            </a:avLst>
          </a:prstGeom>
          <a:solidFill>
            <a:srgbClr val="56B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7DFF1E-6AFF-DBE8-D3B6-C7552D4953B2}"/>
              </a:ext>
            </a:extLst>
          </p:cNvPr>
          <p:cNvSpPr txBox="1"/>
          <p:nvPr/>
        </p:nvSpPr>
        <p:spPr>
          <a:xfrm>
            <a:off x="6799217" y="4257638"/>
            <a:ext cx="587020" cy="46750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38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5A168-82B5-704B-48F1-21CF8CE7AC37}"/>
              </a:ext>
            </a:extLst>
          </p:cNvPr>
          <p:cNvSpPr txBox="1"/>
          <p:nvPr/>
        </p:nvSpPr>
        <p:spPr>
          <a:xfrm>
            <a:off x="2082835" y="3956050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0588E1-09F4-AAAC-6DC2-4594D56A2BF7}"/>
              </a:ext>
            </a:extLst>
          </p:cNvPr>
          <p:cNvSpPr txBox="1"/>
          <p:nvPr/>
        </p:nvSpPr>
        <p:spPr>
          <a:xfrm>
            <a:off x="2082835" y="5462442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2A9358-9C49-FBF1-B718-C56EC3A088A8}"/>
              </a:ext>
            </a:extLst>
          </p:cNvPr>
          <p:cNvSpPr txBox="1"/>
          <p:nvPr/>
        </p:nvSpPr>
        <p:spPr>
          <a:xfrm>
            <a:off x="8131245" y="1034239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9CDCA4-3409-F8C2-654B-B1484B1C0721}"/>
              </a:ext>
            </a:extLst>
          </p:cNvPr>
          <p:cNvSpPr txBox="1"/>
          <p:nvPr/>
        </p:nvSpPr>
        <p:spPr>
          <a:xfrm>
            <a:off x="8178835" y="2532936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F8214C-39F1-88B1-0972-D72FC0F136FC}"/>
              </a:ext>
            </a:extLst>
          </p:cNvPr>
          <p:cNvSpPr txBox="1"/>
          <p:nvPr/>
        </p:nvSpPr>
        <p:spPr>
          <a:xfrm>
            <a:off x="8178835" y="3956050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0B657F-5FCB-ADCB-0817-CB705E5A3E24}"/>
              </a:ext>
            </a:extLst>
          </p:cNvPr>
          <p:cNvSpPr txBox="1"/>
          <p:nvPr/>
        </p:nvSpPr>
        <p:spPr>
          <a:xfrm>
            <a:off x="8247614" y="5462442"/>
            <a:ext cx="1741182" cy="29238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GB" sz="13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Achievement 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CCE5447-1E3D-E148-DCD9-9ED118CF58C8}"/>
              </a:ext>
            </a:extLst>
          </p:cNvPr>
          <p:cNvSpPr txBox="1">
            <a:spLocks/>
          </p:cNvSpPr>
          <p:nvPr/>
        </p:nvSpPr>
        <p:spPr>
          <a:xfrm>
            <a:off x="2166212" y="4342880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AE1C434-940B-A8AB-CC07-1D200E8BDBBD}"/>
              </a:ext>
            </a:extLst>
          </p:cNvPr>
          <p:cNvSpPr txBox="1">
            <a:spLocks/>
          </p:cNvSpPr>
          <p:nvPr/>
        </p:nvSpPr>
        <p:spPr>
          <a:xfrm>
            <a:off x="2179210" y="5832393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1CFF161-7AEA-F884-BD72-609D8BA01D84}"/>
              </a:ext>
            </a:extLst>
          </p:cNvPr>
          <p:cNvSpPr txBox="1">
            <a:spLocks/>
          </p:cNvSpPr>
          <p:nvPr/>
        </p:nvSpPr>
        <p:spPr>
          <a:xfrm>
            <a:off x="8243730" y="2920679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EE83D73-A456-804C-1C42-25114125D7A8}"/>
              </a:ext>
            </a:extLst>
          </p:cNvPr>
          <p:cNvSpPr txBox="1">
            <a:spLocks/>
          </p:cNvSpPr>
          <p:nvPr/>
        </p:nvSpPr>
        <p:spPr>
          <a:xfrm>
            <a:off x="8178835" y="1358234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0777119-63CB-27B3-0567-EF20E0F46869}"/>
              </a:ext>
            </a:extLst>
          </p:cNvPr>
          <p:cNvSpPr txBox="1">
            <a:spLocks/>
          </p:cNvSpPr>
          <p:nvPr/>
        </p:nvSpPr>
        <p:spPr>
          <a:xfrm>
            <a:off x="8239124" y="4327292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C03FA7A-FD1B-B3D1-6C4D-43788B1321FA}"/>
              </a:ext>
            </a:extLst>
          </p:cNvPr>
          <p:cNvSpPr txBox="1">
            <a:spLocks/>
          </p:cNvSpPr>
          <p:nvPr/>
        </p:nvSpPr>
        <p:spPr>
          <a:xfrm>
            <a:off x="8334663" y="5849923"/>
            <a:ext cx="2315348" cy="198783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22"/>
              </a:lnSpc>
            </a:pPr>
            <a:r>
              <a:rPr lang="en-US" sz="975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Please enter summary.  </a:t>
            </a:r>
          </a:p>
        </p:txBody>
      </p:sp>
    </p:spTree>
    <p:extLst>
      <p:ext uri="{BB962C8B-B14F-4D97-AF65-F5344CB8AC3E}">
        <p14:creationId xmlns:p14="http://schemas.microsoft.com/office/powerpoint/2010/main" val="379724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915876-FD23-6178-79AA-5807D9AE5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E0F33FB-E437-C704-49B1-1748F1643C76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E931E-B35F-41B4-2179-9FB9E02FBA5B}"/>
              </a:ext>
            </a:extLst>
          </p:cNvPr>
          <p:cNvSpPr txBox="1"/>
          <p:nvPr/>
        </p:nvSpPr>
        <p:spPr>
          <a:xfrm>
            <a:off x="354948" y="12467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Documentation </a:t>
            </a:r>
            <a:endParaRPr lang="en-GB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F7C576-948E-49DB-6785-7D7464ACD694}"/>
              </a:ext>
            </a:extLst>
          </p:cNvPr>
          <p:cNvSpPr txBox="1"/>
          <p:nvPr/>
        </p:nvSpPr>
        <p:spPr>
          <a:xfrm>
            <a:off x="385502" y="1033474"/>
            <a:ext cx="11410258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following provides an overview: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project documentation has been securely stored in a shared space, ensuring easy access for all relevant stakeholders.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Action plans are readily available and have been consistently updated to reflect the most current status and next steps.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Relevant links can be accessed below: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Example: Improvement Board Link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Fortnightly meetings and CMT updates</a:t>
            </a:r>
          </a:p>
          <a:p>
            <a:pPr lvl="2"/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Example: Action Tracker Link</a:t>
            </a:r>
          </a:p>
          <a:p>
            <a:pPr lvl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 Workstream Link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Weekly meetings and supporting sub workstream documentation</a:t>
            </a:r>
          </a:p>
          <a:p>
            <a:pPr lvl="2"/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 Workstream Action Tracker Link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3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264CC-5766-CF2B-07DC-9018D74BF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ECE3FB0A-2334-56FD-DCE2-27767F345751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B9992-4B98-56E2-A5F4-883E2FE88EA6}"/>
              </a:ext>
            </a:extLst>
          </p:cNvPr>
          <p:cNvSpPr txBox="1"/>
          <p:nvPr/>
        </p:nvSpPr>
        <p:spPr>
          <a:xfrm>
            <a:off x="354948" y="12467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Risks</a:t>
            </a:r>
            <a:endParaRPr lang="en-GB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9E8CB-2FA1-AC03-CB5D-B2F3F35A1322}"/>
              </a:ext>
            </a:extLst>
          </p:cNvPr>
          <p:cNvSpPr txBox="1"/>
          <p:nvPr/>
        </p:nvSpPr>
        <p:spPr>
          <a:xfrm>
            <a:off x="385502" y="848837"/>
            <a:ext cx="11273223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Risks have been consistently identified, assessed, and escalated throughout the duration of the project.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risks have been systematically captured in the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Corporate Project Risk Register via J-CAD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(Suzanne Wride).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system provides a streamlined process, allowing individuals with the appropriate permissions to both update and report on risks, whilst others can access the register in a view-only capacity.  This ensures transparency, accountability, and efficient risk management moving forward.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A87354-FFDC-B263-CCBC-5D9FEE8002B1}"/>
              </a:ext>
            </a:extLst>
          </p:cNvPr>
          <p:cNvSpPr txBox="1"/>
          <p:nvPr/>
        </p:nvSpPr>
        <p:spPr>
          <a:xfrm>
            <a:off x="354947" y="2951456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Risk Summary</a:t>
            </a:r>
            <a:endParaRPr lang="en-GB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DF8DB-7FC3-E96C-A6D5-4DD875818719}"/>
              </a:ext>
            </a:extLst>
          </p:cNvPr>
          <p:cNvSpPr txBox="1"/>
          <p:nvPr/>
        </p:nvSpPr>
        <p:spPr>
          <a:xfrm>
            <a:off x="459388" y="3614156"/>
            <a:ext cx="11273223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dates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 project identified a total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risks.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dates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 project encountered: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High Risks (significant risks to financial stability, reputation, or health and safety)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enter dates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 risk profile shifted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High Risks (significant risks to financial stability, reputation, or health and safety)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Medium Risks (moderate risks to financial stability, reputation, or health and safety)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Low Risk (minimal risk to financial stability, reputation, or health and safety)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represents a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XX%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reduction in the overall number of high-risk issues identified, demonstrating significant progress in risk mitigation and management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8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6B4AD-ECC9-1553-808B-413C97C99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9A6F3860-9292-5EDF-EC75-85D4E452448E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CEB16-617D-10F4-2EB0-AD5F85C1C1C6}"/>
              </a:ext>
            </a:extLst>
          </p:cNvPr>
          <p:cNvSpPr txBox="1"/>
          <p:nvPr/>
        </p:nvSpPr>
        <p:spPr>
          <a:xfrm>
            <a:off x="304148" y="308281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lessons did we learn? </a:t>
            </a:r>
            <a:r>
              <a:rPr lang="en-GB" i="1" dirty="0"/>
              <a:t>(from a project team’s perspective) </a:t>
            </a:r>
            <a:endParaRPr lang="en-GB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5980F-6F19-02AB-2EDE-EF978210A24A}"/>
              </a:ext>
            </a:extLst>
          </p:cNvPr>
          <p:cNvSpPr txBox="1"/>
          <p:nvPr/>
        </p:nvSpPr>
        <p:spPr>
          <a:xfrm>
            <a:off x="385502" y="1081260"/>
            <a:ext cx="11273223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Throughout the project, we gained invaluable lessons that will not only inform but also significantly enhance the planning and execution of future projects.  Key lessons include: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Critical importance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early and continuous engagement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staff.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Necessity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conforming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the agreed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governance structure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ensuring that information and data flow through the correct channels.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7CA5F5-BE9B-6A65-7D9F-1E5002DE622A}"/>
              </a:ext>
            </a:extLst>
          </p:cNvPr>
          <p:cNvSpPr txBox="1"/>
          <p:nvPr/>
        </p:nvSpPr>
        <p:spPr>
          <a:xfrm>
            <a:off x="304148" y="3246120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went well? </a:t>
            </a:r>
            <a:r>
              <a:rPr lang="en-GB" i="1" dirty="0"/>
              <a:t>(from a project team’s perspective)</a:t>
            </a:r>
            <a:endParaRPr lang="en-GB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55C9ED-60DA-1498-4B8D-8661FF88E4D4}"/>
              </a:ext>
            </a:extLst>
          </p:cNvPr>
          <p:cNvSpPr txBox="1"/>
          <p:nvPr/>
        </p:nvSpPr>
        <p:spPr>
          <a:xfrm>
            <a:off x="385501" y="3959327"/>
            <a:ext cx="11273223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Throughout the project,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from various teams, divisions, and departments worked collaboratively to support the scale of this initiative, consistently demonstrating: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Strong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buy-in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commitment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the project’s objectives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Active and full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engagement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all stages of the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effort toward achieving shared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sense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ensuring responsibility for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Collaboration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across teams to drive cross-functional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willingness to go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ensure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wealth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experience, and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contributing to the project’s overall success.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1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F687D-D870-D37F-42FF-69B8DF1FA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EDA572F-20B6-1F05-6BF6-D94F63A7ED62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682CF1-3392-F068-544E-D62FEC720837}"/>
              </a:ext>
            </a:extLst>
          </p:cNvPr>
          <p:cNvSpPr txBox="1"/>
          <p:nvPr/>
        </p:nvSpPr>
        <p:spPr>
          <a:xfrm>
            <a:off x="304148" y="308281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Business As Usual</a:t>
            </a:r>
            <a:endParaRPr lang="en-GB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A2580-3353-C05A-F4CE-D86556EE8CFA}"/>
              </a:ext>
            </a:extLst>
          </p:cNvPr>
          <p:cNvSpPr txBox="1"/>
          <p:nvPr/>
        </p:nvSpPr>
        <p:spPr>
          <a:xfrm>
            <a:off x="385502" y="1081260"/>
            <a:ext cx="11273223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remaining tasks, including actions and risks, are now integrated into the day-to-day operations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name the team/s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 These ongoing activities include: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Reviewing, updating, and, where necessary, developing operational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Implementing and launching updated and new operational processes within teams.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Continuing the transfer of data into system, in alignment with the agreed project plan, while leveraging additional BSU support for uploading essential certification.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2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316F7-A0DB-20B4-D6F0-2967FA0A7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EFC468D3-D87D-79F5-E073-5454786C3B0E}"/>
              </a:ext>
            </a:extLst>
          </p:cNvPr>
          <p:cNvSpPr txBox="1">
            <a:spLocks/>
          </p:cNvSpPr>
          <p:nvPr/>
        </p:nvSpPr>
        <p:spPr>
          <a:xfrm>
            <a:off x="385502" y="344128"/>
            <a:ext cx="10940858" cy="590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593218-7DD5-5F04-19FC-E8A22DBB96A8}"/>
              </a:ext>
            </a:extLst>
          </p:cNvPr>
          <p:cNvSpPr txBox="1"/>
          <p:nvPr/>
        </p:nvSpPr>
        <p:spPr>
          <a:xfrm>
            <a:off x="354948" y="124677"/>
            <a:ext cx="10772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Project Evaluation</a:t>
            </a:r>
            <a:endParaRPr lang="en-GB" sz="32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8C2ABC-1614-92BF-0B57-D9A6D21EED70}"/>
              </a:ext>
            </a:extLst>
          </p:cNvPr>
          <p:cNvSpPr txBox="1"/>
          <p:nvPr/>
        </p:nvSpPr>
        <p:spPr>
          <a:xfrm>
            <a:off x="385502" y="1043634"/>
            <a:ext cx="11273223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Update with analysis of the feedback survey – currently in development.</a:t>
            </a:r>
          </a:p>
        </p:txBody>
      </p:sp>
    </p:spTree>
    <p:extLst>
      <p:ext uri="{BB962C8B-B14F-4D97-AF65-F5344CB8AC3E}">
        <p14:creationId xmlns:p14="http://schemas.microsoft.com/office/powerpoint/2010/main" val="58529039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678670-04d5-4438-a849-5e141af196aa">
      <Terms xmlns="http://schemas.microsoft.com/office/infopath/2007/PartnerControls"/>
    </lcf76f155ced4ddcb4097134ff3c332f>
    <TaxCatchAll xmlns="0a82fe0c-2c3a-49b2-8d5a-137450d8b2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068DFA4603F7408AB019979E2EF115" ma:contentTypeVersion="15" ma:contentTypeDescription="Create a new document." ma:contentTypeScope="" ma:versionID="be06c47ef34f2adcb3262e7fdaefa7ed">
  <xsd:schema xmlns:xsd="http://www.w3.org/2001/XMLSchema" xmlns:xs="http://www.w3.org/2001/XMLSchema" xmlns:p="http://schemas.microsoft.com/office/2006/metadata/properties" xmlns:ns2="96678670-04d5-4438-a849-5e141af196aa" xmlns:ns3="0a82fe0c-2c3a-49b2-8d5a-137450d8b290" targetNamespace="http://schemas.microsoft.com/office/2006/metadata/properties" ma:root="true" ma:fieldsID="e601c70a2542e65f1a008e08f5f1daa1" ns2:_="" ns3:_="">
    <xsd:import namespace="96678670-04d5-4438-a849-5e141af196aa"/>
    <xsd:import namespace="0a82fe0c-2c3a-49b2-8d5a-137450d8b2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78670-04d5-4438-a849-5e141af196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b820720-3cae-4e0f-87a0-a0b1591a73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2fe0c-2c3a-49b2-8d5a-137450d8b2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d52827b-093e-4744-acad-e943e71870ea}" ma:internalName="TaxCatchAll" ma:showField="CatchAllData" ma:web="0a82fe0c-2c3a-49b2-8d5a-137450d8b2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146653-1173-4D62-8FE4-4194781170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676708-6D74-4A44-B7E7-E645292272CA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a82fe0c-2c3a-49b2-8d5a-137450d8b290"/>
    <ds:schemaRef ds:uri="96678670-04d5-4438-a849-5e141af196a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B607AF-BAEB-4BE8-A5E8-0D35FE674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78670-04d5-4438-a849-5e141af196aa"/>
    <ds:schemaRef ds:uri="0a82fe0c-2c3a-49b2-8d5a-137450d8b2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847</Words>
  <Application>Microsoft Office PowerPoint</Application>
  <PresentationFormat>Widescreen</PresentationFormat>
  <Paragraphs>128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Aptos</vt:lpstr>
      <vt:lpstr>Arial</vt:lpstr>
      <vt:lpstr>Arial Rounded MT Bold</vt:lpstr>
      <vt:lpstr>Calibri</vt:lpstr>
      <vt:lpstr>Calibri Light</vt:lpstr>
      <vt:lpstr>Lato Light</vt:lpstr>
      <vt:lpstr>Open Sans Light</vt:lpstr>
      <vt:lpstr>Poppins</vt:lpstr>
      <vt:lpstr>Raleway Light</vt:lpstr>
      <vt:lpstr>Source Sans Pro Light</vt:lpstr>
      <vt:lpstr>Cover Page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Catherine Evans (Communities)</dc:creator>
  <cp:lastModifiedBy>Catrin M Owens</cp:lastModifiedBy>
  <cp:revision>8</cp:revision>
  <cp:lastPrinted>2025-01-30T12:58:19Z</cp:lastPrinted>
  <dcterms:created xsi:type="dcterms:W3CDTF">2024-11-25T11:55:54Z</dcterms:created>
  <dcterms:modified xsi:type="dcterms:W3CDTF">2025-03-13T14:47:07Z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0x010100F4068DFA4603F7408AB019979E2EF115</vt:lpwstr>
  </property>
</Properties>
</file>