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2" r:id="rId5"/>
  </p:sldMasterIdLst>
  <p:notesMasterIdLst>
    <p:notesMasterId r:id="rId15"/>
  </p:notesMasterIdLst>
  <p:sldIdLst>
    <p:sldId id="256" r:id="rId6"/>
    <p:sldId id="1417" r:id="rId7"/>
    <p:sldId id="1413" r:id="rId8"/>
    <p:sldId id="1415" r:id="rId9"/>
    <p:sldId id="1418" r:id="rId10"/>
    <p:sldId id="1416" r:id="rId11"/>
    <p:sldId id="1420" r:id="rId12"/>
    <p:sldId id="1421" r:id="rId13"/>
    <p:sldId id="1419" r:id="rId14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7108CE0-95D9-4C65-B836-8B77A38943B2}">
          <p14:sldIdLst>
            <p14:sldId id="256"/>
            <p14:sldId id="1417"/>
            <p14:sldId id="1413"/>
            <p14:sldId id="1415"/>
            <p14:sldId id="1418"/>
            <p14:sldId id="1416"/>
            <p14:sldId id="1420"/>
            <p14:sldId id="1421"/>
            <p14:sldId id="141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8572"/>
    <a:srgbClr val="A12417"/>
    <a:srgbClr val="56BFD8"/>
    <a:srgbClr val="47959F"/>
    <a:srgbClr val="B56CC4"/>
    <a:srgbClr val="6321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0326AC-E273-480E-AAF9-BBDED6483588}" v="12" dt="2025-03-13T13:08:17.1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494" autoAdjust="0"/>
  </p:normalViewPr>
  <p:slideViewPr>
    <p:cSldViewPr snapToGrid="0">
      <p:cViewPr varScale="1">
        <p:scale>
          <a:sx n="58" d="100"/>
          <a:sy n="58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4319D6-8732-46B6-986F-37F7D65DBE6F}" type="datetimeFigureOut">
              <a:rPr lang="en-GB" smtClean="0"/>
              <a:t>13/03/2025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AE3967-32C4-466C-AB11-74D9642182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3950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26F6C1-8735-41F7-9013-98EE22B7295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52086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1073A7-60A4-FC4C-4468-F0F4A41DC3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077B77F-8F0A-353C-DB39-1C7A694E8F6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4EDA1C8-EAC8-117D-2D14-14731D2304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15E729-9ED6-4B59-6422-1F6221DC09B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AE3967-32C4-466C-AB11-74D9642182D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81140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FB5370-0D46-DC4E-AE91-8C946F9DDE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ADA2BA0-F90B-3955-4473-72957CCE35E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77B4EB4-A903-BA03-33E5-8CDA3019F6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5D5E97-B3A2-25A2-3C3C-EC5D4338DF1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AE3967-32C4-466C-AB11-74D9642182D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50165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B7E765-FA99-AA04-8B9A-3AB4E2DBA3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8413F70-B7E7-B388-B0A5-42093A2A357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66B588D-3966-5FF6-A83F-AE84BA10FF7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F422AB-FE34-0E59-DD7F-F8198C6C9C5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AE3967-32C4-466C-AB11-74D9642182D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4971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47AF67-9971-D314-1FDE-745B8205C1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7F7B72D-95C7-90E0-8D96-039DA46DC54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773D0E9-8DDD-DD4E-16EC-74449872444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220B39-8FEB-8C3F-7276-6C59085472B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AE3967-32C4-466C-AB11-74D9642182D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0564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23083C-D089-1CC1-9117-8C3AEF578D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8904C57-FA9B-9CDC-8BB5-0EFF892A8DD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6B38782-57D8-3EF0-4B6F-CC2C85DD2B5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8037D7-1676-9C6A-FEC9-5404937EADB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AE3967-32C4-466C-AB11-74D9642182DF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67584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457A83-3933-C5F1-206B-261C1292C3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D9B3546-0A48-1BB5-DBCF-F00B6F6DED8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DCDB237-81DF-5F65-8138-5C587B81FAC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F37AF9-208B-3FBB-B77C-7A3F493A905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AE3967-32C4-466C-AB11-74D9642182DF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8273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64B847-851B-3B38-F23A-9BA29A336E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ECCB887-3748-A139-08C2-3E424BAB8A4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4CF861B-7057-039A-570F-4E9DAA7C35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7382AA-026C-1DA6-89AF-01BB181DC8E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AE3967-32C4-466C-AB11-74D9642182DF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5333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4667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6A3A0-16A1-EB31-1108-DFA29B315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A98420-7F28-33BA-5BE2-ED45855CD5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1B76D5-6F29-573B-83D9-7CBF9BC7FE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25B2CB-84DB-B463-F853-7F21E8243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F6BB-CF48-48EC-B4C1-2608B6F6CFED}" type="datetimeFigureOut">
              <a:rPr lang="en-GB" smtClean="0"/>
              <a:t>13/03/2025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AB6FCC-719A-B9DC-1087-36B2724C8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79978A-DC49-955C-DF7B-44E47A1E0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AA9F-F8F5-4DBC-BB76-FEAB03AD1F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14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53655-3710-5EF8-580B-358D38258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F8895C-F574-E827-F939-9C95FF2B34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E6337D-293E-4A17-54D1-C1DC39CF7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F6BB-CF48-48EC-B4C1-2608B6F6CFED}" type="datetimeFigureOut">
              <a:rPr lang="en-GB" smtClean="0"/>
              <a:t>13/03/2025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154E71-634B-8983-5307-21D86E617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57557C-D624-3A8A-FC2B-F6B82DC18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AA9F-F8F5-4DBC-BB76-FEAB03AD1F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08564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3908E1-FF0D-0F8A-62E9-10CDB5761A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6FD46D-AA1F-59B7-999D-2C7499F7A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06FBAE-BF21-B1F1-E0A8-EA7FF68EC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F6BB-CF48-48EC-B4C1-2608B6F6CFED}" type="datetimeFigureOut">
              <a:rPr lang="en-GB" smtClean="0"/>
              <a:t>13/03/2025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206689-EE6A-A820-5F30-9315BEEF7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051DBA-9098-1850-374A-4103DBCCC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AA9F-F8F5-4DBC-BB76-FEAB03AD1F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36688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E9132D6-0004-C34B-A570-7AECE002713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054073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7759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E9132D6-0004-C34B-A570-7AECE002713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6067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E9132D6-0004-C34B-A570-7AECE002713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4968710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9205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DC2B7A-3961-0F4B-B76C-63CFDAAC280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103963" cy="6858000"/>
          </a:xfrm>
          <a:prstGeom prst="rect">
            <a:avLst/>
          </a:prstGeom>
          <a:solidFill>
            <a:schemeClr val="bg2">
              <a:lumMod val="95000"/>
            </a:schemeClr>
          </a:solidFill>
        </p:spPr>
        <p:txBody>
          <a:bodyPr>
            <a:normAutofit/>
          </a:bodyPr>
          <a:lstStyle>
            <a:lvl1pPr algn="ctr">
              <a:defRPr sz="975" b="0" i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9256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alenda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DE861B-88DF-C641-BED1-D0F66D7DD94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158451" y="381000"/>
            <a:ext cx="2272939" cy="2438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975"/>
            </a:lvl1pPr>
          </a:lstStyle>
          <a:p>
            <a:endParaRPr lang="en-US"/>
          </a:p>
        </p:txBody>
      </p:sp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A2E8EEB6-71BE-1340-84B1-2343A677904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158451" y="3048000"/>
            <a:ext cx="2272939" cy="3429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975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5228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alenda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A2E8EEB6-71BE-1340-84B1-2343A677904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158451" y="381000"/>
            <a:ext cx="2272939" cy="3429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975"/>
            </a:lvl1pPr>
          </a:lstStyle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DE861B-88DF-C641-BED1-D0F66D7DD94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158451" y="4038600"/>
            <a:ext cx="2272939" cy="2438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975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1232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alenda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DE861B-88DF-C641-BED1-D0F66D7DD94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158451" y="381000"/>
            <a:ext cx="2272939" cy="1676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975"/>
            </a:lvl1pPr>
          </a:lstStyle>
          <a:p>
            <a:endParaRPr lang="en-US"/>
          </a:p>
        </p:txBody>
      </p:sp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A2E8EEB6-71BE-1340-84B1-2343A677904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158451" y="2286000"/>
            <a:ext cx="2272939" cy="1676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975"/>
            </a:lvl1pPr>
          </a:lstStyle>
          <a:p>
            <a:endParaRPr lang="en-US"/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6E71F4EE-9B17-864E-9C80-5B2A9B2E152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158451" y="4191000"/>
            <a:ext cx="2272939" cy="228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975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97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39C01-8999-AFD1-C269-6AEBEB7AF9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693F51-EC71-E3C9-0685-46CD810BA7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D2D37A-765D-9CBB-1511-4780512D4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F6BB-CF48-48EC-B4C1-2608B6F6CFED}" type="datetimeFigureOut">
              <a:rPr lang="en-GB" smtClean="0"/>
              <a:t>13/03/2025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D831F-5543-B869-75A4-F06621DAA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5F3D2-51DC-50C2-E55F-5D9B78FB3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AA9F-F8F5-4DBC-BB76-FEAB03AD1F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3009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alenda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6E71F4EE-9B17-864E-9C80-5B2A9B2E152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158451" y="381000"/>
            <a:ext cx="2272939" cy="228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975"/>
            </a:lvl1pPr>
          </a:lstStyle>
          <a:p>
            <a:endParaRPr lang="en-US"/>
          </a:p>
        </p:txBody>
      </p:sp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A2E8EEB6-71BE-1340-84B1-2343A677904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158451" y="2895600"/>
            <a:ext cx="2272939" cy="1676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975"/>
            </a:lvl1pPr>
          </a:lstStyle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DE861B-88DF-C641-BED1-D0F66D7DD94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158451" y="4800600"/>
            <a:ext cx="2272939" cy="1676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975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75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alenda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6E71F4EE-9B17-864E-9C80-5B2A9B2E152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208182" y="0"/>
            <a:ext cx="2983818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975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4047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er Journey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37F20856-C2CE-5141-AA55-71B36945A01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614864" y="1122439"/>
            <a:ext cx="963633" cy="963382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algn="ctr">
              <a:defRPr sz="65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2567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er Journey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37F20856-C2CE-5141-AA55-71B36945A01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60611" y="1251285"/>
            <a:ext cx="1080700" cy="1080419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algn="ctr">
              <a:defRPr sz="65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42459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777FB066-C497-3447-AFBC-355A0B2950F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91614" y="1773239"/>
            <a:ext cx="1078987" cy="10787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 lang="en-US" sz="975" b="0" i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1pPr>
          </a:lstStyle>
          <a:p>
            <a:pPr lvl="0" algn="ctr" defTabSz="743076"/>
            <a:endParaRPr lang="en-US"/>
          </a:p>
        </p:txBody>
      </p:sp>
      <p:sp>
        <p:nvSpPr>
          <p:cNvPr id="16" name="Picture Placeholder 14">
            <a:extLst>
              <a:ext uri="{FF2B5EF4-FFF2-40B4-BE49-F238E27FC236}">
                <a16:creationId xmlns:a16="http://schemas.microsoft.com/office/drawing/2014/main" id="{E8691FDF-DF05-0244-9389-84535F62087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568364" y="1773239"/>
            <a:ext cx="1078987" cy="10787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 lang="en-US" sz="975" b="0" i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1pPr>
          </a:lstStyle>
          <a:p>
            <a:pPr lvl="0" algn="ctr" defTabSz="743076"/>
            <a:endParaRPr lang="en-US"/>
          </a:p>
        </p:txBody>
      </p:sp>
      <p:sp>
        <p:nvSpPr>
          <p:cNvPr id="17" name="Picture Placeholder 14">
            <a:extLst>
              <a:ext uri="{FF2B5EF4-FFF2-40B4-BE49-F238E27FC236}">
                <a16:creationId xmlns:a16="http://schemas.microsoft.com/office/drawing/2014/main" id="{0228ACD1-B509-8246-98F4-2E2EAFBB233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45108" y="1773239"/>
            <a:ext cx="1078987" cy="10787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 lang="en-US" sz="975" b="0" i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1pPr>
          </a:lstStyle>
          <a:p>
            <a:pPr lvl="0" algn="ctr" defTabSz="743076"/>
            <a:endParaRPr lang="en-US"/>
          </a:p>
        </p:txBody>
      </p:sp>
      <p:sp>
        <p:nvSpPr>
          <p:cNvPr id="18" name="Picture Placeholder 14">
            <a:extLst>
              <a:ext uri="{FF2B5EF4-FFF2-40B4-BE49-F238E27FC236}">
                <a16:creationId xmlns:a16="http://schemas.microsoft.com/office/drawing/2014/main" id="{B2EA797C-D871-6640-B9E3-1714389672B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905810" y="1773239"/>
            <a:ext cx="1078987" cy="10787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 lang="en-US" sz="975" b="0" i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1pPr>
          </a:lstStyle>
          <a:p>
            <a:pPr lvl="0" algn="ctr" defTabSz="743076"/>
            <a:endParaRPr lang="en-US"/>
          </a:p>
        </p:txBody>
      </p:sp>
      <p:sp>
        <p:nvSpPr>
          <p:cNvPr id="19" name="Picture Placeholder 14">
            <a:extLst>
              <a:ext uri="{FF2B5EF4-FFF2-40B4-BE49-F238E27FC236}">
                <a16:creationId xmlns:a16="http://schemas.microsoft.com/office/drawing/2014/main" id="{64D4B74A-6E38-6A49-BD5E-8E78B96F465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074794" y="3429000"/>
            <a:ext cx="708844" cy="7086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 lang="en-US" sz="975" b="0" i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1pPr>
          </a:lstStyle>
          <a:p>
            <a:pPr lvl="0" algn="ctr" defTabSz="743076"/>
            <a:endParaRPr lang="en-US"/>
          </a:p>
        </p:txBody>
      </p:sp>
      <p:sp>
        <p:nvSpPr>
          <p:cNvPr id="20" name="Picture Placeholder 14">
            <a:extLst>
              <a:ext uri="{FF2B5EF4-FFF2-40B4-BE49-F238E27FC236}">
                <a16:creationId xmlns:a16="http://schemas.microsoft.com/office/drawing/2014/main" id="{16A09D8D-A7BA-104A-9BE1-074748E80DB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074794" y="4703313"/>
            <a:ext cx="708844" cy="7086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 lang="en-US" sz="975" b="0" i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1pPr>
          </a:lstStyle>
          <a:p>
            <a:pPr lvl="0" algn="ctr" defTabSz="743076"/>
            <a:endParaRPr lang="en-US"/>
          </a:p>
        </p:txBody>
      </p:sp>
      <p:sp>
        <p:nvSpPr>
          <p:cNvPr id="21" name="Picture Placeholder 14">
            <a:extLst>
              <a:ext uri="{FF2B5EF4-FFF2-40B4-BE49-F238E27FC236}">
                <a16:creationId xmlns:a16="http://schemas.microsoft.com/office/drawing/2014/main" id="{0B0F68C6-12B4-4546-B3A5-36451D33CF2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751788" y="3429000"/>
            <a:ext cx="708844" cy="7086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 lang="en-US" sz="975" b="0" i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1pPr>
          </a:lstStyle>
          <a:p>
            <a:pPr lvl="0" algn="ctr" defTabSz="743076"/>
            <a:endParaRPr lang="en-US"/>
          </a:p>
        </p:txBody>
      </p:sp>
      <p:sp>
        <p:nvSpPr>
          <p:cNvPr id="22" name="Picture Placeholder 14">
            <a:extLst>
              <a:ext uri="{FF2B5EF4-FFF2-40B4-BE49-F238E27FC236}">
                <a16:creationId xmlns:a16="http://schemas.microsoft.com/office/drawing/2014/main" id="{0C9DE70E-897C-154C-9827-196F1ED27C9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751788" y="4703313"/>
            <a:ext cx="708844" cy="7086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 lang="en-US" sz="975" b="0" i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1pPr>
          </a:lstStyle>
          <a:p>
            <a:pPr lvl="0" algn="ctr" defTabSz="743076"/>
            <a:endParaRPr lang="en-US"/>
          </a:p>
        </p:txBody>
      </p:sp>
      <p:sp>
        <p:nvSpPr>
          <p:cNvPr id="23" name="Picture Placeholder 14">
            <a:extLst>
              <a:ext uri="{FF2B5EF4-FFF2-40B4-BE49-F238E27FC236}">
                <a16:creationId xmlns:a16="http://schemas.microsoft.com/office/drawing/2014/main" id="{7924C9AA-3FB8-C748-9EF0-11EF66BD8BFA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420513" y="3429000"/>
            <a:ext cx="708844" cy="7086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 lang="en-US" sz="975" b="0" i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1pPr>
          </a:lstStyle>
          <a:p>
            <a:pPr lvl="0" algn="ctr" defTabSz="743076"/>
            <a:endParaRPr lang="en-US"/>
          </a:p>
        </p:txBody>
      </p:sp>
      <p:sp>
        <p:nvSpPr>
          <p:cNvPr id="24" name="Picture Placeholder 14">
            <a:extLst>
              <a:ext uri="{FF2B5EF4-FFF2-40B4-BE49-F238E27FC236}">
                <a16:creationId xmlns:a16="http://schemas.microsoft.com/office/drawing/2014/main" id="{0EB6B7DF-AE3F-6A41-8BF0-00084486263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420513" y="4703313"/>
            <a:ext cx="708844" cy="7086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 lang="en-US" sz="975" b="0" i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1pPr>
          </a:lstStyle>
          <a:p>
            <a:pPr lvl="0" algn="ctr" defTabSz="743076"/>
            <a:endParaRPr lang="en-US"/>
          </a:p>
        </p:txBody>
      </p:sp>
      <p:sp>
        <p:nvSpPr>
          <p:cNvPr id="25" name="Picture Placeholder 14">
            <a:extLst>
              <a:ext uri="{FF2B5EF4-FFF2-40B4-BE49-F238E27FC236}">
                <a16:creationId xmlns:a16="http://schemas.microsoft.com/office/drawing/2014/main" id="{6EB9483B-E659-FC43-B20A-43E4143BFA02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9089240" y="3429000"/>
            <a:ext cx="708844" cy="7086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 lang="en-US" sz="975" b="0" i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1pPr>
          </a:lstStyle>
          <a:p>
            <a:pPr lvl="0" algn="ctr" defTabSz="743076"/>
            <a:endParaRPr lang="en-US"/>
          </a:p>
        </p:txBody>
      </p:sp>
      <p:sp>
        <p:nvSpPr>
          <p:cNvPr id="26" name="Picture Placeholder 14">
            <a:extLst>
              <a:ext uri="{FF2B5EF4-FFF2-40B4-BE49-F238E27FC236}">
                <a16:creationId xmlns:a16="http://schemas.microsoft.com/office/drawing/2014/main" id="{437E2DCB-0482-A244-851A-4226926BBD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9089240" y="4703313"/>
            <a:ext cx="708844" cy="7086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 lang="en-US" sz="975" b="0" i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1pPr>
          </a:lstStyle>
          <a:p>
            <a:pPr lvl="0" algn="ctr" defTabSz="743076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7031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/>
          <p:cNvSpPr>
            <a:spLocks noGrp="1"/>
          </p:cNvSpPr>
          <p:nvPr>
            <p:ph type="pic" sz="quarter" idx="10"/>
          </p:nvPr>
        </p:nvSpPr>
        <p:spPr>
          <a:xfrm>
            <a:off x="2856124" y="3083170"/>
            <a:ext cx="1125628" cy="1148275"/>
          </a:xfrm>
          <a:custGeom>
            <a:avLst/>
            <a:gdLst>
              <a:gd name="connsiteX0" fmla="*/ 0 w 962789"/>
              <a:gd name="connsiteY0" fmla="*/ 0 h 982160"/>
              <a:gd name="connsiteX1" fmla="*/ 962789 w 962789"/>
              <a:gd name="connsiteY1" fmla="*/ 0 h 982160"/>
              <a:gd name="connsiteX2" fmla="*/ 962789 w 962789"/>
              <a:gd name="connsiteY2" fmla="*/ 982160 h 982160"/>
              <a:gd name="connsiteX3" fmla="*/ 0 w 962789"/>
              <a:gd name="connsiteY3" fmla="*/ 982160 h 982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62789" h="982160">
                <a:moveTo>
                  <a:pt x="0" y="0"/>
                </a:moveTo>
                <a:lnTo>
                  <a:pt x="962789" y="0"/>
                </a:lnTo>
                <a:lnTo>
                  <a:pt x="962789" y="982160"/>
                </a:lnTo>
                <a:lnTo>
                  <a:pt x="0" y="98216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noFill/>
          </a:ln>
        </p:spPr>
        <p:txBody>
          <a:bodyPr wrap="square">
            <a:noAutofit/>
          </a:bodyPr>
          <a:lstStyle>
            <a:lvl1pPr algn="ctr">
              <a:defRPr sz="975"/>
            </a:lvl1pPr>
          </a:lstStyle>
          <a:p>
            <a:endParaRPr lang="en-US"/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1"/>
          </p:nvPr>
        </p:nvSpPr>
        <p:spPr>
          <a:xfrm>
            <a:off x="2010446" y="4828470"/>
            <a:ext cx="1154906" cy="1154906"/>
          </a:xfrm>
          <a:custGeom>
            <a:avLst/>
            <a:gdLst>
              <a:gd name="connsiteX0" fmla="*/ 0 w 987831"/>
              <a:gd name="connsiteY0" fmla="*/ 0 h 987831"/>
              <a:gd name="connsiteX1" fmla="*/ 987831 w 987831"/>
              <a:gd name="connsiteY1" fmla="*/ 0 h 987831"/>
              <a:gd name="connsiteX2" fmla="*/ 987831 w 987831"/>
              <a:gd name="connsiteY2" fmla="*/ 987831 h 987831"/>
              <a:gd name="connsiteX3" fmla="*/ 0 w 987831"/>
              <a:gd name="connsiteY3" fmla="*/ 987831 h 987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7831" h="987831">
                <a:moveTo>
                  <a:pt x="0" y="0"/>
                </a:moveTo>
                <a:lnTo>
                  <a:pt x="987831" y="0"/>
                </a:lnTo>
                <a:lnTo>
                  <a:pt x="987831" y="987831"/>
                </a:lnTo>
                <a:lnTo>
                  <a:pt x="0" y="98783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noFill/>
          </a:ln>
        </p:spPr>
        <p:txBody>
          <a:bodyPr wrap="square">
            <a:noAutofit/>
          </a:bodyPr>
          <a:lstStyle>
            <a:lvl1pPr algn="ctr">
              <a:defRPr sz="975"/>
            </a:lvl1pPr>
          </a:lstStyle>
          <a:p>
            <a:endParaRPr lang="en-US"/>
          </a:p>
        </p:txBody>
      </p:sp>
      <p:sp>
        <p:nvSpPr>
          <p:cNvPr id="28" name="Picture Placeholder 27"/>
          <p:cNvSpPr>
            <a:spLocks noGrp="1"/>
          </p:cNvSpPr>
          <p:nvPr>
            <p:ph type="pic" sz="quarter" idx="12"/>
          </p:nvPr>
        </p:nvSpPr>
        <p:spPr>
          <a:xfrm>
            <a:off x="3756940" y="4837570"/>
            <a:ext cx="1155105" cy="1155105"/>
          </a:xfrm>
          <a:custGeom>
            <a:avLst/>
            <a:gdLst>
              <a:gd name="connsiteX0" fmla="*/ 0 w 988002"/>
              <a:gd name="connsiteY0" fmla="*/ 0 h 988002"/>
              <a:gd name="connsiteX1" fmla="*/ 988002 w 988002"/>
              <a:gd name="connsiteY1" fmla="*/ 0 h 988002"/>
              <a:gd name="connsiteX2" fmla="*/ 988002 w 988002"/>
              <a:gd name="connsiteY2" fmla="*/ 988002 h 988002"/>
              <a:gd name="connsiteX3" fmla="*/ 0 w 988002"/>
              <a:gd name="connsiteY3" fmla="*/ 988002 h 98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8002" h="988002">
                <a:moveTo>
                  <a:pt x="0" y="0"/>
                </a:moveTo>
                <a:lnTo>
                  <a:pt x="988002" y="0"/>
                </a:lnTo>
                <a:lnTo>
                  <a:pt x="988002" y="988002"/>
                </a:lnTo>
                <a:lnTo>
                  <a:pt x="0" y="98800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noFill/>
          </a:ln>
        </p:spPr>
        <p:txBody>
          <a:bodyPr wrap="square">
            <a:noAutofit/>
          </a:bodyPr>
          <a:lstStyle>
            <a:lvl1pPr algn="ctr">
              <a:defRPr sz="975"/>
            </a:lvl1pPr>
          </a:lstStyle>
          <a:p>
            <a:endParaRPr lang="en-US"/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13"/>
          </p:nvPr>
        </p:nvSpPr>
        <p:spPr>
          <a:xfrm>
            <a:off x="4678305" y="3094320"/>
            <a:ext cx="1172342" cy="1139158"/>
          </a:xfrm>
          <a:custGeom>
            <a:avLst/>
            <a:gdLst>
              <a:gd name="connsiteX0" fmla="*/ 0 w 1002745"/>
              <a:gd name="connsiteY0" fmla="*/ 0 h 974362"/>
              <a:gd name="connsiteX1" fmla="*/ 1002745 w 1002745"/>
              <a:gd name="connsiteY1" fmla="*/ 0 h 974362"/>
              <a:gd name="connsiteX2" fmla="*/ 1002745 w 1002745"/>
              <a:gd name="connsiteY2" fmla="*/ 974362 h 974362"/>
              <a:gd name="connsiteX3" fmla="*/ 0 w 1002745"/>
              <a:gd name="connsiteY3" fmla="*/ 974362 h 974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2745" h="974362">
                <a:moveTo>
                  <a:pt x="0" y="0"/>
                </a:moveTo>
                <a:lnTo>
                  <a:pt x="1002745" y="0"/>
                </a:lnTo>
                <a:lnTo>
                  <a:pt x="1002745" y="974362"/>
                </a:lnTo>
                <a:lnTo>
                  <a:pt x="0" y="97436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noFill/>
          </a:ln>
        </p:spPr>
        <p:txBody>
          <a:bodyPr wrap="square">
            <a:noAutofit/>
          </a:bodyPr>
          <a:lstStyle>
            <a:lvl1pPr algn="ctr">
              <a:defRPr sz="975"/>
            </a:lvl1pPr>
          </a:lstStyle>
          <a:p>
            <a:endParaRPr lang="en-US"/>
          </a:p>
        </p:txBody>
      </p:sp>
      <p:sp>
        <p:nvSpPr>
          <p:cNvPr id="24" name="Picture Placeholder 23"/>
          <p:cNvSpPr>
            <a:spLocks noGrp="1"/>
          </p:cNvSpPr>
          <p:nvPr>
            <p:ph type="pic" sz="quarter" idx="14"/>
          </p:nvPr>
        </p:nvSpPr>
        <p:spPr>
          <a:xfrm>
            <a:off x="5528478" y="1358536"/>
            <a:ext cx="1147424" cy="1147424"/>
          </a:xfrm>
          <a:custGeom>
            <a:avLst/>
            <a:gdLst>
              <a:gd name="connsiteX0" fmla="*/ 0 w 981432"/>
              <a:gd name="connsiteY0" fmla="*/ 0 h 981432"/>
              <a:gd name="connsiteX1" fmla="*/ 981432 w 981432"/>
              <a:gd name="connsiteY1" fmla="*/ 0 h 981432"/>
              <a:gd name="connsiteX2" fmla="*/ 981432 w 981432"/>
              <a:gd name="connsiteY2" fmla="*/ 981432 h 981432"/>
              <a:gd name="connsiteX3" fmla="*/ 0 w 981432"/>
              <a:gd name="connsiteY3" fmla="*/ 981432 h 981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1432" h="981432">
                <a:moveTo>
                  <a:pt x="0" y="0"/>
                </a:moveTo>
                <a:lnTo>
                  <a:pt x="981432" y="0"/>
                </a:lnTo>
                <a:lnTo>
                  <a:pt x="981432" y="981432"/>
                </a:lnTo>
                <a:lnTo>
                  <a:pt x="0" y="98143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noFill/>
          </a:ln>
        </p:spPr>
        <p:txBody>
          <a:bodyPr wrap="square">
            <a:noAutofit/>
          </a:bodyPr>
          <a:lstStyle>
            <a:lvl1pPr algn="ctr">
              <a:defRPr sz="975"/>
            </a:lvl1pPr>
          </a:lstStyle>
          <a:p>
            <a:endParaRPr lang="en-US"/>
          </a:p>
        </p:txBody>
      </p:sp>
      <p:sp>
        <p:nvSpPr>
          <p:cNvPr id="31" name="Picture Placeholder 30"/>
          <p:cNvSpPr>
            <a:spLocks noGrp="1"/>
          </p:cNvSpPr>
          <p:nvPr>
            <p:ph type="pic" sz="quarter" idx="15"/>
          </p:nvPr>
        </p:nvSpPr>
        <p:spPr>
          <a:xfrm>
            <a:off x="8182651" y="3086524"/>
            <a:ext cx="1153227" cy="1148274"/>
          </a:xfrm>
          <a:custGeom>
            <a:avLst/>
            <a:gdLst>
              <a:gd name="connsiteX0" fmla="*/ 0 w 986396"/>
              <a:gd name="connsiteY0" fmla="*/ 0 h 982159"/>
              <a:gd name="connsiteX1" fmla="*/ 986396 w 986396"/>
              <a:gd name="connsiteY1" fmla="*/ 0 h 982159"/>
              <a:gd name="connsiteX2" fmla="*/ 986396 w 986396"/>
              <a:gd name="connsiteY2" fmla="*/ 982159 h 982159"/>
              <a:gd name="connsiteX3" fmla="*/ 0 w 986396"/>
              <a:gd name="connsiteY3" fmla="*/ 982159 h 982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6396" h="982159">
                <a:moveTo>
                  <a:pt x="0" y="0"/>
                </a:moveTo>
                <a:lnTo>
                  <a:pt x="986396" y="0"/>
                </a:lnTo>
                <a:lnTo>
                  <a:pt x="986396" y="982159"/>
                </a:lnTo>
                <a:lnTo>
                  <a:pt x="0" y="98215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noFill/>
          </a:ln>
        </p:spPr>
        <p:txBody>
          <a:bodyPr wrap="square">
            <a:noAutofit/>
          </a:bodyPr>
          <a:lstStyle>
            <a:lvl1pPr algn="ctr">
              <a:defRPr sz="975"/>
            </a:lvl1pPr>
          </a:lstStyle>
          <a:p>
            <a:endParaRPr lang="en-US"/>
          </a:p>
        </p:txBody>
      </p:sp>
      <p:sp>
        <p:nvSpPr>
          <p:cNvPr id="32" name="Picture Placeholder 31"/>
          <p:cNvSpPr>
            <a:spLocks noGrp="1"/>
          </p:cNvSpPr>
          <p:nvPr>
            <p:ph type="pic" sz="quarter" idx="16"/>
          </p:nvPr>
        </p:nvSpPr>
        <p:spPr>
          <a:xfrm>
            <a:off x="9039540" y="4844063"/>
            <a:ext cx="1148231" cy="1148232"/>
          </a:xfrm>
          <a:custGeom>
            <a:avLst/>
            <a:gdLst>
              <a:gd name="connsiteX0" fmla="*/ 0 w 982123"/>
              <a:gd name="connsiteY0" fmla="*/ 0 h 982123"/>
              <a:gd name="connsiteX1" fmla="*/ 982123 w 982123"/>
              <a:gd name="connsiteY1" fmla="*/ 0 h 982123"/>
              <a:gd name="connsiteX2" fmla="*/ 982123 w 982123"/>
              <a:gd name="connsiteY2" fmla="*/ 982123 h 982123"/>
              <a:gd name="connsiteX3" fmla="*/ 0 w 982123"/>
              <a:gd name="connsiteY3" fmla="*/ 982123 h 982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2123" h="982123">
                <a:moveTo>
                  <a:pt x="0" y="0"/>
                </a:moveTo>
                <a:lnTo>
                  <a:pt x="982123" y="0"/>
                </a:lnTo>
                <a:lnTo>
                  <a:pt x="982123" y="982123"/>
                </a:lnTo>
                <a:lnTo>
                  <a:pt x="0" y="98212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noFill/>
          </a:ln>
        </p:spPr>
        <p:txBody>
          <a:bodyPr wrap="square">
            <a:noAutofit/>
          </a:bodyPr>
          <a:lstStyle>
            <a:lvl1pPr algn="ctr">
              <a:defRPr sz="975"/>
            </a:lvl1pPr>
          </a:lstStyle>
          <a:p>
            <a:endParaRPr lang="en-US"/>
          </a:p>
        </p:txBody>
      </p:sp>
      <p:sp>
        <p:nvSpPr>
          <p:cNvPr id="30" name="Picture Placeholder 29"/>
          <p:cNvSpPr>
            <a:spLocks noGrp="1"/>
          </p:cNvSpPr>
          <p:nvPr>
            <p:ph type="pic" sz="quarter" idx="17"/>
          </p:nvPr>
        </p:nvSpPr>
        <p:spPr>
          <a:xfrm>
            <a:off x="7279957" y="4842716"/>
            <a:ext cx="1141541" cy="1133368"/>
          </a:xfrm>
          <a:custGeom>
            <a:avLst/>
            <a:gdLst>
              <a:gd name="connsiteX0" fmla="*/ 0 w 976400"/>
              <a:gd name="connsiteY0" fmla="*/ 0 h 969409"/>
              <a:gd name="connsiteX1" fmla="*/ 976400 w 976400"/>
              <a:gd name="connsiteY1" fmla="*/ 0 h 969409"/>
              <a:gd name="connsiteX2" fmla="*/ 976400 w 976400"/>
              <a:gd name="connsiteY2" fmla="*/ 969409 h 969409"/>
              <a:gd name="connsiteX3" fmla="*/ 0 w 976400"/>
              <a:gd name="connsiteY3" fmla="*/ 969409 h 9694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6400" h="969409">
                <a:moveTo>
                  <a:pt x="0" y="0"/>
                </a:moveTo>
                <a:lnTo>
                  <a:pt x="976400" y="0"/>
                </a:lnTo>
                <a:lnTo>
                  <a:pt x="976400" y="969409"/>
                </a:lnTo>
                <a:lnTo>
                  <a:pt x="0" y="96940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noFill/>
          </a:ln>
        </p:spPr>
        <p:txBody>
          <a:bodyPr wrap="square">
            <a:noAutofit/>
          </a:bodyPr>
          <a:lstStyle>
            <a:lvl1pPr algn="ctr">
              <a:defRPr sz="975"/>
            </a:lvl1pPr>
          </a:lstStyle>
          <a:p>
            <a:endParaRPr lang="en-US"/>
          </a:p>
        </p:txBody>
      </p:sp>
      <p:sp>
        <p:nvSpPr>
          <p:cNvPr id="29" name="Picture Placeholder 28"/>
          <p:cNvSpPr>
            <a:spLocks noGrp="1"/>
          </p:cNvSpPr>
          <p:nvPr>
            <p:ph type="pic" sz="quarter" idx="18"/>
          </p:nvPr>
        </p:nvSpPr>
        <p:spPr>
          <a:xfrm>
            <a:off x="6341354" y="3106344"/>
            <a:ext cx="1139158" cy="1125102"/>
          </a:xfrm>
          <a:custGeom>
            <a:avLst/>
            <a:gdLst>
              <a:gd name="connsiteX0" fmla="*/ 0 w 974361"/>
              <a:gd name="connsiteY0" fmla="*/ 0 h 962339"/>
              <a:gd name="connsiteX1" fmla="*/ 974361 w 974361"/>
              <a:gd name="connsiteY1" fmla="*/ 0 h 962339"/>
              <a:gd name="connsiteX2" fmla="*/ 974361 w 974361"/>
              <a:gd name="connsiteY2" fmla="*/ 962339 h 962339"/>
              <a:gd name="connsiteX3" fmla="*/ 0 w 974361"/>
              <a:gd name="connsiteY3" fmla="*/ 962339 h 962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4361" h="962339">
                <a:moveTo>
                  <a:pt x="0" y="0"/>
                </a:moveTo>
                <a:lnTo>
                  <a:pt x="974361" y="0"/>
                </a:lnTo>
                <a:lnTo>
                  <a:pt x="974361" y="962339"/>
                </a:lnTo>
                <a:lnTo>
                  <a:pt x="0" y="962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noFill/>
          </a:ln>
        </p:spPr>
        <p:txBody>
          <a:bodyPr wrap="square">
            <a:noAutofit/>
          </a:bodyPr>
          <a:lstStyle>
            <a:lvl1pPr algn="ctr">
              <a:defRPr sz="975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85712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icture Placeholder 32"/>
          <p:cNvSpPr>
            <a:spLocks noGrp="1"/>
          </p:cNvSpPr>
          <p:nvPr>
            <p:ph type="pic" sz="quarter" idx="10"/>
          </p:nvPr>
        </p:nvSpPr>
        <p:spPr>
          <a:xfrm>
            <a:off x="5199284" y="1322465"/>
            <a:ext cx="1793433" cy="1793432"/>
          </a:xfrm>
          <a:custGeom>
            <a:avLst/>
            <a:gdLst>
              <a:gd name="connsiteX0" fmla="*/ 896716 w 1793432"/>
              <a:gd name="connsiteY0" fmla="*/ 0 h 1793432"/>
              <a:gd name="connsiteX1" fmla="*/ 1793432 w 1793432"/>
              <a:gd name="connsiteY1" fmla="*/ 896716 h 1793432"/>
              <a:gd name="connsiteX2" fmla="*/ 896716 w 1793432"/>
              <a:gd name="connsiteY2" fmla="*/ 1793432 h 1793432"/>
              <a:gd name="connsiteX3" fmla="*/ 0 w 1793432"/>
              <a:gd name="connsiteY3" fmla="*/ 896716 h 1793432"/>
              <a:gd name="connsiteX4" fmla="*/ 896716 w 1793432"/>
              <a:gd name="connsiteY4" fmla="*/ 0 h 1793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93432" h="1793432">
                <a:moveTo>
                  <a:pt x="896716" y="0"/>
                </a:moveTo>
                <a:cubicBezTo>
                  <a:pt x="1391959" y="0"/>
                  <a:pt x="1793432" y="401473"/>
                  <a:pt x="1793432" y="896716"/>
                </a:cubicBezTo>
                <a:cubicBezTo>
                  <a:pt x="1793432" y="1391959"/>
                  <a:pt x="1391959" y="1793432"/>
                  <a:pt x="896716" y="1793432"/>
                </a:cubicBezTo>
                <a:cubicBezTo>
                  <a:pt x="401473" y="1793432"/>
                  <a:pt x="0" y="1391959"/>
                  <a:pt x="0" y="896716"/>
                </a:cubicBezTo>
                <a:cubicBezTo>
                  <a:pt x="0" y="401473"/>
                  <a:pt x="401473" y="0"/>
                  <a:pt x="89671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noFill/>
          </a:ln>
        </p:spPr>
        <p:txBody>
          <a:bodyPr wrap="square">
            <a:noAutofit/>
          </a:bodyPr>
          <a:lstStyle>
            <a:lvl1pPr algn="ctr">
              <a:defRPr sz="975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4" name="Picture Placeholder 43"/>
          <p:cNvSpPr>
            <a:spLocks noGrp="1"/>
          </p:cNvSpPr>
          <p:nvPr>
            <p:ph type="pic" sz="quarter" idx="11"/>
          </p:nvPr>
        </p:nvSpPr>
        <p:spPr>
          <a:xfrm>
            <a:off x="1946608" y="2347583"/>
            <a:ext cx="1119689" cy="1119688"/>
          </a:xfrm>
          <a:custGeom>
            <a:avLst/>
            <a:gdLst>
              <a:gd name="connsiteX0" fmla="*/ 559844 w 1119688"/>
              <a:gd name="connsiteY0" fmla="*/ 0 h 1119688"/>
              <a:gd name="connsiteX1" fmla="*/ 1119688 w 1119688"/>
              <a:gd name="connsiteY1" fmla="*/ 559844 h 1119688"/>
              <a:gd name="connsiteX2" fmla="*/ 559844 w 1119688"/>
              <a:gd name="connsiteY2" fmla="*/ 1119688 h 1119688"/>
              <a:gd name="connsiteX3" fmla="*/ 0 w 1119688"/>
              <a:gd name="connsiteY3" fmla="*/ 559844 h 1119688"/>
              <a:gd name="connsiteX4" fmla="*/ 559844 w 1119688"/>
              <a:gd name="connsiteY4" fmla="*/ 0 h 1119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9688" h="1119688">
                <a:moveTo>
                  <a:pt x="559844" y="0"/>
                </a:moveTo>
                <a:cubicBezTo>
                  <a:pt x="869037" y="0"/>
                  <a:pt x="1119688" y="250651"/>
                  <a:pt x="1119688" y="559844"/>
                </a:cubicBezTo>
                <a:cubicBezTo>
                  <a:pt x="1119688" y="869037"/>
                  <a:pt x="869037" y="1119688"/>
                  <a:pt x="559844" y="1119688"/>
                </a:cubicBezTo>
                <a:cubicBezTo>
                  <a:pt x="250651" y="1119688"/>
                  <a:pt x="0" y="869037"/>
                  <a:pt x="0" y="559844"/>
                </a:cubicBezTo>
                <a:cubicBezTo>
                  <a:pt x="0" y="250651"/>
                  <a:pt x="250651" y="0"/>
                  <a:pt x="559844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noFill/>
          </a:ln>
        </p:spPr>
        <p:txBody>
          <a:bodyPr wrap="square">
            <a:noAutofit/>
          </a:bodyPr>
          <a:lstStyle>
            <a:lvl1pPr algn="ctr">
              <a:defRPr sz="975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3" name="Picture Placeholder 42"/>
          <p:cNvSpPr>
            <a:spLocks noGrp="1"/>
          </p:cNvSpPr>
          <p:nvPr>
            <p:ph type="pic" sz="quarter" idx="12"/>
          </p:nvPr>
        </p:nvSpPr>
        <p:spPr>
          <a:xfrm>
            <a:off x="3686622" y="2342210"/>
            <a:ext cx="1119689" cy="1119688"/>
          </a:xfrm>
          <a:custGeom>
            <a:avLst/>
            <a:gdLst>
              <a:gd name="connsiteX0" fmla="*/ 559844 w 1119688"/>
              <a:gd name="connsiteY0" fmla="*/ 0 h 1119688"/>
              <a:gd name="connsiteX1" fmla="*/ 1119688 w 1119688"/>
              <a:gd name="connsiteY1" fmla="*/ 559844 h 1119688"/>
              <a:gd name="connsiteX2" fmla="*/ 559844 w 1119688"/>
              <a:gd name="connsiteY2" fmla="*/ 1119688 h 1119688"/>
              <a:gd name="connsiteX3" fmla="*/ 0 w 1119688"/>
              <a:gd name="connsiteY3" fmla="*/ 559844 h 1119688"/>
              <a:gd name="connsiteX4" fmla="*/ 559844 w 1119688"/>
              <a:gd name="connsiteY4" fmla="*/ 0 h 1119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9688" h="1119688">
                <a:moveTo>
                  <a:pt x="559844" y="0"/>
                </a:moveTo>
                <a:cubicBezTo>
                  <a:pt x="869037" y="0"/>
                  <a:pt x="1119688" y="250651"/>
                  <a:pt x="1119688" y="559844"/>
                </a:cubicBezTo>
                <a:cubicBezTo>
                  <a:pt x="1119688" y="869037"/>
                  <a:pt x="869037" y="1119688"/>
                  <a:pt x="559844" y="1119688"/>
                </a:cubicBezTo>
                <a:cubicBezTo>
                  <a:pt x="250651" y="1119688"/>
                  <a:pt x="0" y="869037"/>
                  <a:pt x="0" y="559844"/>
                </a:cubicBezTo>
                <a:cubicBezTo>
                  <a:pt x="0" y="250651"/>
                  <a:pt x="250651" y="0"/>
                  <a:pt x="559844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noFill/>
          </a:ln>
        </p:spPr>
        <p:txBody>
          <a:bodyPr wrap="square">
            <a:noAutofit/>
          </a:bodyPr>
          <a:lstStyle>
            <a:lvl1pPr algn="ctr">
              <a:defRPr sz="975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2" name="Picture Placeholder 41"/>
          <p:cNvSpPr>
            <a:spLocks noGrp="1"/>
          </p:cNvSpPr>
          <p:nvPr>
            <p:ph type="pic" sz="quarter" idx="13"/>
          </p:nvPr>
        </p:nvSpPr>
        <p:spPr>
          <a:xfrm>
            <a:off x="705872" y="4609878"/>
            <a:ext cx="1009438" cy="1009438"/>
          </a:xfrm>
          <a:custGeom>
            <a:avLst/>
            <a:gdLst>
              <a:gd name="connsiteX0" fmla="*/ 504719 w 1009438"/>
              <a:gd name="connsiteY0" fmla="*/ 0 h 1009438"/>
              <a:gd name="connsiteX1" fmla="*/ 1009438 w 1009438"/>
              <a:gd name="connsiteY1" fmla="*/ 504719 h 1009438"/>
              <a:gd name="connsiteX2" fmla="*/ 504719 w 1009438"/>
              <a:gd name="connsiteY2" fmla="*/ 1009438 h 1009438"/>
              <a:gd name="connsiteX3" fmla="*/ 0 w 1009438"/>
              <a:gd name="connsiteY3" fmla="*/ 504719 h 1009438"/>
              <a:gd name="connsiteX4" fmla="*/ 504719 w 1009438"/>
              <a:gd name="connsiteY4" fmla="*/ 0 h 1009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9438" h="1009438">
                <a:moveTo>
                  <a:pt x="504719" y="0"/>
                </a:moveTo>
                <a:cubicBezTo>
                  <a:pt x="783468" y="0"/>
                  <a:pt x="1009438" y="225970"/>
                  <a:pt x="1009438" y="504719"/>
                </a:cubicBezTo>
                <a:cubicBezTo>
                  <a:pt x="1009438" y="783468"/>
                  <a:pt x="783468" y="1009438"/>
                  <a:pt x="504719" y="1009438"/>
                </a:cubicBezTo>
                <a:cubicBezTo>
                  <a:pt x="225970" y="1009438"/>
                  <a:pt x="0" y="783468"/>
                  <a:pt x="0" y="504719"/>
                </a:cubicBezTo>
                <a:cubicBezTo>
                  <a:pt x="0" y="225970"/>
                  <a:pt x="225970" y="0"/>
                  <a:pt x="504719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noFill/>
          </a:ln>
        </p:spPr>
        <p:txBody>
          <a:bodyPr wrap="square">
            <a:noAutofit/>
          </a:bodyPr>
          <a:lstStyle>
            <a:lvl1pPr algn="ctr">
              <a:defRPr sz="975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1" name="Picture Placeholder 40"/>
          <p:cNvSpPr>
            <a:spLocks noGrp="1"/>
          </p:cNvSpPr>
          <p:nvPr>
            <p:ph type="pic" sz="quarter" idx="14"/>
          </p:nvPr>
        </p:nvSpPr>
        <p:spPr>
          <a:xfrm>
            <a:off x="2042501" y="4629466"/>
            <a:ext cx="1009438" cy="1009438"/>
          </a:xfrm>
          <a:custGeom>
            <a:avLst/>
            <a:gdLst>
              <a:gd name="connsiteX0" fmla="*/ 504719 w 1009438"/>
              <a:gd name="connsiteY0" fmla="*/ 0 h 1009438"/>
              <a:gd name="connsiteX1" fmla="*/ 1009438 w 1009438"/>
              <a:gd name="connsiteY1" fmla="*/ 504719 h 1009438"/>
              <a:gd name="connsiteX2" fmla="*/ 504719 w 1009438"/>
              <a:gd name="connsiteY2" fmla="*/ 1009438 h 1009438"/>
              <a:gd name="connsiteX3" fmla="*/ 0 w 1009438"/>
              <a:gd name="connsiteY3" fmla="*/ 504719 h 1009438"/>
              <a:gd name="connsiteX4" fmla="*/ 504719 w 1009438"/>
              <a:gd name="connsiteY4" fmla="*/ 0 h 1009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9438" h="1009438">
                <a:moveTo>
                  <a:pt x="504719" y="0"/>
                </a:moveTo>
                <a:cubicBezTo>
                  <a:pt x="783468" y="0"/>
                  <a:pt x="1009438" y="225970"/>
                  <a:pt x="1009438" y="504719"/>
                </a:cubicBezTo>
                <a:cubicBezTo>
                  <a:pt x="1009438" y="783468"/>
                  <a:pt x="783468" y="1009438"/>
                  <a:pt x="504719" y="1009438"/>
                </a:cubicBezTo>
                <a:cubicBezTo>
                  <a:pt x="225970" y="1009438"/>
                  <a:pt x="0" y="783468"/>
                  <a:pt x="0" y="504719"/>
                </a:cubicBezTo>
                <a:cubicBezTo>
                  <a:pt x="0" y="225970"/>
                  <a:pt x="225970" y="0"/>
                  <a:pt x="504719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noFill/>
          </a:ln>
        </p:spPr>
        <p:txBody>
          <a:bodyPr wrap="square">
            <a:noAutofit/>
          </a:bodyPr>
          <a:lstStyle>
            <a:lvl1pPr algn="ctr">
              <a:defRPr sz="975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0" name="Picture Placeholder 39"/>
          <p:cNvSpPr>
            <a:spLocks noGrp="1"/>
          </p:cNvSpPr>
          <p:nvPr>
            <p:ph type="pic" sz="quarter" idx="15"/>
          </p:nvPr>
        </p:nvSpPr>
        <p:spPr>
          <a:xfrm>
            <a:off x="3379130" y="4631919"/>
            <a:ext cx="1009438" cy="1009438"/>
          </a:xfrm>
          <a:custGeom>
            <a:avLst/>
            <a:gdLst>
              <a:gd name="connsiteX0" fmla="*/ 504719 w 1009438"/>
              <a:gd name="connsiteY0" fmla="*/ 0 h 1009438"/>
              <a:gd name="connsiteX1" fmla="*/ 1009438 w 1009438"/>
              <a:gd name="connsiteY1" fmla="*/ 504719 h 1009438"/>
              <a:gd name="connsiteX2" fmla="*/ 504719 w 1009438"/>
              <a:gd name="connsiteY2" fmla="*/ 1009438 h 1009438"/>
              <a:gd name="connsiteX3" fmla="*/ 0 w 1009438"/>
              <a:gd name="connsiteY3" fmla="*/ 504719 h 1009438"/>
              <a:gd name="connsiteX4" fmla="*/ 504719 w 1009438"/>
              <a:gd name="connsiteY4" fmla="*/ 0 h 1009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9438" h="1009438">
                <a:moveTo>
                  <a:pt x="504719" y="0"/>
                </a:moveTo>
                <a:cubicBezTo>
                  <a:pt x="783468" y="0"/>
                  <a:pt x="1009438" y="225970"/>
                  <a:pt x="1009438" y="504719"/>
                </a:cubicBezTo>
                <a:cubicBezTo>
                  <a:pt x="1009438" y="783468"/>
                  <a:pt x="783468" y="1009438"/>
                  <a:pt x="504719" y="1009438"/>
                </a:cubicBezTo>
                <a:cubicBezTo>
                  <a:pt x="225970" y="1009438"/>
                  <a:pt x="0" y="783468"/>
                  <a:pt x="0" y="504719"/>
                </a:cubicBezTo>
                <a:cubicBezTo>
                  <a:pt x="0" y="225970"/>
                  <a:pt x="225970" y="0"/>
                  <a:pt x="504719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noFill/>
          </a:ln>
        </p:spPr>
        <p:txBody>
          <a:bodyPr wrap="square">
            <a:noAutofit/>
          </a:bodyPr>
          <a:lstStyle>
            <a:lvl1pPr algn="ctr">
              <a:defRPr sz="975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9" name="Picture Placeholder 38"/>
          <p:cNvSpPr>
            <a:spLocks noGrp="1"/>
          </p:cNvSpPr>
          <p:nvPr>
            <p:ph type="pic" sz="quarter" idx="16"/>
          </p:nvPr>
        </p:nvSpPr>
        <p:spPr>
          <a:xfrm>
            <a:off x="5530009" y="4073236"/>
            <a:ext cx="1119689" cy="1119688"/>
          </a:xfrm>
          <a:custGeom>
            <a:avLst/>
            <a:gdLst>
              <a:gd name="connsiteX0" fmla="*/ 559844 w 1119688"/>
              <a:gd name="connsiteY0" fmla="*/ 0 h 1119688"/>
              <a:gd name="connsiteX1" fmla="*/ 1119688 w 1119688"/>
              <a:gd name="connsiteY1" fmla="*/ 559844 h 1119688"/>
              <a:gd name="connsiteX2" fmla="*/ 559844 w 1119688"/>
              <a:gd name="connsiteY2" fmla="*/ 1119688 h 1119688"/>
              <a:gd name="connsiteX3" fmla="*/ 0 w 1119688"/>
              <a:gd name="connsiteY3" fmla="*/ 559844 h 1119688"/>
              <a:gd name="connsiteX4" fmla="*/ 559844 w 1119688"/>
              <a:gd name="connsiteY4" fmla="*/ 0 h 1119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9688" h="1119688">
                <a:moveTo>
                  <a:pt x="559844" y="0"/>
                </a:moveTo>
                <a:cubicBezTo>
                  <a:pt x="869037" y="0"/>
                  <a:pt x="1119688" y="250651"/>
                  <a:pt x="1119688" y="559844"/>
                </a:cubicBezTo>
                <a:cubicBezTo>
                  <a:pt x="1119688" y="869037"/>
                  <a:pt x="869037" y="1119688"/>
                  <a:pt x="559844" y="1119688"/>
                </a:cubicBezTo>
                <a:cubicBezTo>
                  <a:pt x="250651" y="1119688"/>
                  <a:pt x="0" y="869037"/>
                  <a:pt x="0" y="559844"/>
                </a:cubicBezTo>
                <a:cubicBezTo>
                  <a:pt x="0" y="250651"/>
                  <a:pt x="250651" y="0"/>
                  <a:pt x="559844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noFill/>
          </a:ln>
        </p:spPr>
        <p:txBody>
          <a:bodyPr wrap="square">
            <a:noAutofit/>
          </a:bodyPr>
          <a:lstStyle>
            <a:lvl1pPr algn="ctr">
              <a:defRPr sz="975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8" name="Picture Placeholder 37"/>
          <p:cNvSpPr>
            <a:spLocks noGrp="1"/>
          </p:cNvSpPr>
          <p:nvPr>
            <p:ph type="pic" sz="quarter" idx="17"/>
          </p:nvPr>
        </p:nvSpPr>
        <p:spPr>
          <a:xfrm>
            <a:off x="7780050" y="4595541"/>
            <a:ext cx="1009438" cy="1009438"/>
          </a:xfrm>
          <a:custGeom>
            <a:avLst/>
            <a:gdLst>
              <a:gd name="connsiteX0" fmla="*/ 504719 w 1009438"/>
              <a:gd name="connsiteY0" fmla="*/ 0 h 1009438"/>
              <a:gd name="connsiteX1" fmla="*/ 1009438 w 1009438"/>
              <a:gd name="connsiteY1" fmla="*/ 504719 h 1009438"/>
              <a:gd name="connsiteX2" fmla="*/ 504719 w 1009438"/>
              <a:gd name="connsiteY2" fmla="*/ 1009438 h 1009438"/>
              <a:gd name="connsiteX3" fmla="*/ 0 w 1009438"/>
              <a:gd name="connsiteY3" fmla="*/ 504719 h 1009438"/>
              <a:gd name="connsiteX4" fmla="*/ 504719 w 1009438"/>
              <a:gd name="connsiteY4" fmla="*/ 0 h 1009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9438" h="1009438">
                <a:moveTo>
                  <a:pt x="504719" y="0"/>
                </a:moveTo>
                <a:cubicBezTo>
                  <a:pt x="783468" y="0"/>
                  <a:pt x="1009438" y="225970"/>
                  <a:pt x="1009438" y="504719"/>
                </a:cubicBezTo>
                <a:cubicBezTo>
                  <a:pt x="1009438" y="783468"/>
                  <a:pt x="783468" y="1009438"/>
                  <a:pt x="504719" y="1009438"/>
                </a:cubicBezTo>
                <a:cubicBezTo>
                  <a:pt x="225970" y="1009438"/>
                  <a:pt x="0" y="783468"/>
                  <a:pt x="0" y="504719"/>
                </a:cubicBezTo>
                <a:cubicBezTo>
                  <a:pt x="0" y="225970"/>
                  <a:pt x="225970" y="0"/>
                  <a:pt x="504719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noFill/>
          </a:ln>
        </p:spPr>
        <p:txBody>
          <a:bodyPr wrap="square">
            <a:noAutofit/>
          </a:bodyPr>
          <a:lstStyle>
            <a:lvl1pPr algn="ctr">
              <a:defRPr sz="975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7" name="Picture Placeholder 36"/>
          <p:cNvSpPr>
            <a:spLocks noGrp="1"/>
          </p:cNvSpPr>
          <p:nvPr>
            <p:ph type="pic" sz="quarter" idx="18"/>
          </p:nvPr>
        </p:nvSpPr>
        <p:spPr>
          <a:xfrm>
            <a:off x="9143962" y="4615129"/>
            <a:ext cx="1009438" cy="1009438"/>
          </a:xfrm>
          <a:custGeom>
            <a:avLst/>
            <a:gdLst>
              <a:gd name="connsiteX0" fmla="*/ 504719 w 1009438"/>
              <a:gd name="connsiteY0" fmla="*/ 0 h 1009438"/>
              <a:gd name="connsiteX1" fmla="*/ 1009438 w 1009438"/>
              <a:gd name="connsiteY1" fmla="*/ 504719 h 1009438"/>
              <a:gd name="connsiteX2" fmla="*/ 504719 w 1009438"/>
              <a:gd name="connsiteY2" fmla="*/ 1009438 h 1009438"/>
              <a:gd name="connsiteX3" fmla="*/ 0 w 1009438"/>
              <a:gd name="connsiteY3" fmla="*/ 504719 h 1009438"/>
              <a:gd name="connsiteX4" fmla="*/ 504719 w 1009438"/>
              <a:gd name="connsiteY4" fmla="*/ 0 h 1009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9438" h="1009438">
                <a:moveTo>
                  <a:pt x="504719" y="0"/>
                </a:moveTo>
                <a:cubicBezTo>
                  <a:pt x="783468" y="0"/>
                  <a:pt x="1009438" y="225970"/>
                  <a:pt x="1009438" y="504719"/>
                </a:cubicBezTo>
                <a:cubicBezTo>
                  <a:pt x="1009438" y="783468"/>
                  <a:pt x="783468" y="1009438"/>
                  <a:pt x="504719" y="1009438"/>
                </a:cubicBezTo>
                <a:cubicBezTo>
                  <a:pt x="225970" y="1009438"/>
                  <a:pt x="0" y="783468"/>
                  <a:pt x="0" y="504719"/>
                </a:cubicBezTo>
                <a:cubicBezTo>
                  <a:pt x="0" y="225970"/>
                  <a:pt x="225970" y="0"/>
                  <a:pt x="504719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noFill/>
          </a:ln>
        </p:spPr>
        <p:txBody>
          <a:bodyPr wrap="square">
            <a:noAutofit/>
          </a:bodyPr>
          <a:lstStyle>
            <a:lvl1pPr algn="ctr">
              <a:defRPr sz="975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19"/>
          </p:nvPr>
        </p:nvSpPr>
        <p:spPr>
          <a:xfrm>
            <a:off x="10464395" y="4633672"/>
            <a:ext cx="1009438" cy="1009438"/>
          </a:xfrm>
          <a:custGeom>
            <a:avLst/>
            <a:gdLst>
              <a:gd name="connsiteX0" fmla="*/ 504719 w 1009438"/>
              <a:gd name="connsiteY0" fmla="*/ 0 h 1009438"/>
              <a:gd name="connsiteX1" fmla="*/ 1009438 w 1009438"/>
              <a:gd name="connsiteY1" fmla="*/ 504719 h 1009438"/>
              <a:gd name="connsiteX2" fmla="*/ 504719 w 1009438"/>
              <a:gd name="connsiteY2" fmla="*/ 1009438 h 1009438"/>
              <a:gd name="connsiteX3" fmla="*/ 0 w 1009438"/>
              <a:gd name="connsiteY3" fmla="*/ 504719 h 1009438"/>
              <a:gd name="connsiteX4" fmla="*/ 504719 w 1009438"/>
              <a:gd name="connsiteY4" fmla="*/ 0 h 1009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9438" h="1009438">
                <a:moveTo>
                  <a:pt x="504719" y="0"/>
                </a:moveTo>
                <a:cubicBezTo>
                  <a:pt x="783468" y="0"/>
                  <a:pt x="1009438" y="225970"/>
                  <a:pt x="1009438" y="504719"/>
                </a:cubicBezTo>
                <a:cubicBezTo>
                  <a:pt x="1009438" y="783468"/>
                  <a:pt x="783468" y="1009438"/>
                  <a:pt x="504719" y="1009438"/>
                </a:cubicBezTo>
                <a:cubicBezTo>
                  <a:pt x="225970" y="1009438"/>
                  <a:pt x="0" y="783468"/>
                  <a:pt x="0" y="504719"/>
                </a:cubicBezTo>
                <a:cubicBezTo>
                  <a:pt x="0" y="225970"/>
                  <a:pt x="225970" y="0"/>
                  <a:pt x="504719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noFill/>
          </a:ln>
        </p:spPr>
        <p:txBody>
          <a:bodyPr wrap="square">
            <a:noAutofit/>
          </a:bodyPr>
          <a:lstStyle>
            <a:lvl1pPr algn="ctr">
              <a:defRPr sz="975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5" name="Picture Placeholder 34"/>
          <p:cNvSpPr>
            <a:spLocks noGrp="1"/>
          </p:cNvSpPr>
          <p:nvPr>
            <p:ph type="pic" sz="quarter" idx="20"/>
          </p:nvPr>
        </p:nvSpPr>
        <p:spPr>
          <a:xfrm>
            <a:off x="9122899" y="2350012"/>
            <a:ext cx="1119689" cy="1119688"/>
          </a:xfrm>
          <a:custGeom>
            <a:avLst/>
            <a:gdLst>
              <a:gd name="connsiteX0" fmla="*/ 559844 w 1119688"/>
              <a:gd name="connsiteY0" fmla="*/ 0 h 1119688"/>
              <a:gd name="connsiteX1" fmla="*/ 1119688 w 1119688"/>
              <a:gd name="connsiteY1" fmla="*/ 559844 h 1119688"/>
              <a:gd name="connsiteX2" fmla="*/ 559844 w 1119688"/>
              <a:gd name="connsiteY2" fmla="*/ 1119688 h 1119688"/>
              <a:gd name="connsiteX3" fmla="*/ 0 w 1119688"/>
              <a:gd name="connsiteY3" fmla="*/ 559844 h 1119688"/>
              <a:gd name="connsiteX4" fmla="*/ 559844 w 1119688"/>
              <a:gd name="connsiteY4" fmla="*/ 0 h 1119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9688" h="1119688">
                <a:moveTo>
                  <a:pt x="559844" y="0"/>
                </a:moveTo>
                <a:cubicBezTo>
                  <a:pt x="869037" y="0"/>
                  <a:pt x="1119688" y="250651"/>
                  <a:pt x="1119688" y="559844"/>
                </a:cubicBezTo>
                <a:cubicBezTo>
                  <a:pt x="1119688" y="869037"/>
                  <a:pt x="869037" y="1119688"/>
                  <a:pt x="559844" y="1119688"/>
                </a:cubicBezTo>
                <a:cubicBezTo>
                  <a:pt x="250651" y="1119688"/>
                  <a:pt x="0" y="869037"/>
                  <a:pt x="0" y="559844"/>
                </a:cubicBezTo>
                <a:cubicBezTo>
                  <a:pt x="0" y="250651"/>
                  <a:pt x="250651" y="0"/>
                  <a:pt x="559844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noFill/>
          </a:ln>
        </p:spPr>
        <p:txBody>
          <a:bodyPr wrap="square">
            <a:noAutofit/>
          </a:bodyPr>
          <a:lstStyle>
            <a:lvl1pPr algn="ctr">
              <a:defRPr sz="975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4" name="Picture Placeholder 33"/>
          <p:cNvSpPr>
            <a:spLocks noGrp="1"/>
          </p:cNvSpPr>
          <p:nvPr>
            <p:ph type="pic" sz="quarter" idx="21"/>
          </p:nvPr>
        </p:nvSpPr>
        <p:spPr>
          <a:xfrm>
            <a:off x="7382887" y="2355385"/>
            <a:ext cx="1119689" cy="1119688"/>
          </a:xfrm>
          <a:custGeom>
            <a:avLst/>
            <a:gdLst>
              <a:gd name="connsiteX0" fmla="*/ 559844 w 1119688"/>
              <a:gd name="connsiteY0" fmla="*/ 0 h 1119688"/>
              <a:gd name="connsiteX1" fmla="*/ 1119688 w 1119688"/>
              <a:gd name="connsiteY1" fmla="*/ 559844 h 1119688"/>
              <a:gd name="connsiteX2" fmla="*/ 559844 w 1119688"/>
              <a:gd name="connsiteY2" fmla="*/ 1119688 h 1119688"/>
              <a:gd name="connsiteX3" fmla="*/ 0 w 1119688"/>
              <a:gd name="connsiteY3" fmla="*/ 559844 h 1119688"/>
              <a:gd name="connsiteX4" fmla="*/ 559844 w 1119688"/>
              <a:gd name="connsiteY4" fmla="*/ 0 h 1119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9688" h="1119688">
                <a:moveTo>
                  <a:pt x="559844" y="0"/>
                </a:moveTo>
                <a:cubicBezTo>
                  <a:pt x="869037" y="0"/>
                  <a:pt x="1119688" y="250651"/>
                  <a:pt x="1119688" y="559844"/>
                </a:cubicBezTo>
                <a:cubicBezTo>
                  <a:pt x="1119688" y="869037"/>
                  <a:pt x="869037" y="1119688"/>
                  <a:pt x="559844" y="1119688"/>
                </a:cubicBezTo>
                <a:cubicBezTo>
                  <a:pt x="250651" y="1119688"/>
                  <a:pt x="0" y="869037"/>
                  <a:pt x="0" y="559844"/>
                </a:cubicBezTo>
                <a:cubicBezTo>
                  <a:pt x="0" y="250651"/>
                  <a:pt x="250651" y="0"/>
                  <a:pt x="559844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noFill/>
          </a:ln>
        </p:spPr>
        <p:txBody>
          <a:bodyPr wrap="square">
            <a:noAutofit/>
          </a:bodyPr>
          <a:lstStyle>
            <a:lvl1pPr algn="ctr">
              <a:defRPr sz="975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36465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24029098-DB44-9241-A8AB-9E11581695AB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0" y="1"/>
            <a:ext cx="8016741" cy="6185853"/>
          </a:xfrm>
          <a:custGeom>
            <a:avLst/>
            <a:gdLst>
              <a:gd name="connsiteX0" fmla="*/ 0 w 16029306"/>
              <a:gd name="connsiteY0" fmla="*/ 0 h 12371706"/>
              <a:gd name="connsiteX1" fmla="*/ 15929019 w 16029306"/>
              <a:gd name="connsiteY1" fmla="*/ 0 h 12371706"/>
              <a:gd name="connsiteX2" fmla="*/ 15972978 w 16029306"/>
              <a:gd name="connsiteY2" fmla="*/ 345944 h 12371706"/>
              <a:gd name="connsiteX3" fmla="*/ 16029306 w 16029306"/>
              <a:gd name="connsiteY3" fmla="*/ 1461453 h 12371706"/>
              <a:gd name="connsiteX4" fmla="*/ 5119054 w 16029306"/>
              <a:gd name="connsiteY4" fmla="*/ 12371706 h 12371706"/>
              <a:gd name="connsiteX5" fmla="*/ 389008 w 16029306"/>
              <a:gd name="connsiteY5" fmla="*/ 11295837 h 12371706"/>
              <a:gd name="connsiteX6" fmla="*/ 0 w 16029306"/>
              <a:gd name="connsiteY6" fmla="*/ 11096599 h 12371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29306" h="12371706">
                <a:moveTo>
                  <a:pt x="0" y="0"/>
                </a:moveTo>
                <a:lnTo>
                  <a:pt x="15929019" y="0"/>
                </a:lnTo>
                <a:lnTo>
                  <a:pt x="15972978" y="345944"/>
                </a:lnTo>
                <a:cubicBezTo>
                  <a:pt x="16010225" y="712714"/>
                  <a:pt x="16029306" y="1084856"/>
                  <a:pt x="16029306" y="1461453"/>
                </a:cubicBezTo>
                <a:cubicBezTo>
                  <a:pt x="16029306" y="7487020"/>
                  <a:pt x="11144620" y="12371706"/>
                  <a:pt x="5119054" y="12371706"/>
                </a:cubicBezTo>
                <a:cubicBezTo>
                  <a:pt x="3424363" y="12371706"/>
                  <a:pt x="1819918" y="11985320"/>
                  <a:pt x="389008" y="11295837"/>
                </a:cubicBezTo>
                <a:lnTo>
                  <a:pt x="0" y="11096599"/>
                </a:lnTo>
                <a:close/>
              </a:path>
            </a:pathLst>
          </a:custGeom>
          <a:solidFill>
            <a:schemeClr val="bg1">
              <a:lumMod val="90000"/>
            </a:schemeClr>
          </a:solidFill>
          <a:ln>
            <a:noFill/>
          </a:ln>
          <a:effectLst/>
        </p:spPr>
        <p:txBody>
          <a:bodyPr wrap="square">
            <a:noAutofit/>
          </a:bodyPr>
          <a:lstStyle>
            <a:lvl1pPr marL="0" indent="0">
              <a:buNone/>
              <a:defRPr sz="1057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Source Sans Pro Light" panose="020B0403030403020204" pitchFamily="34" charset="0"/>
                <a:ea typeface="Noto Sans Light" panose="020B0402040504020204" pitchFamily="34" charset="0"/>
                <a:cs typeface="Noto Sans Light" panose="020B0402040504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576265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1D9CD4D-789B-AA48-B041-2690CC0EBEE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" y="1773789"/>
            <a:ext cx="3580155" cy="5084212"/>
          </a:xfrm>
          <a:custGeom>
            <a:avLst/>
            <a:gdLst>
              <a:gd name="connsiteX0" fmla="*/ 754380 w 7772401"/>
              <a:gd name="connsiteY0" fmla="*/ 0 h 11040533"/>
              <a:gd name="connsiteX1" fmla="*/ 7772401 w 7772401"/>
              <a:gd name="connsiteY1" fmla="*/ 7018020 h 11040533"/>
              <a:gd name="connsiteX2" fmla="*/ 6573833 w 7772401"/>
              <a:gd name="connsiteY2" fmla="*/ 10941862 h 11040533"/>
              <a:gd name="connsiteX3" fmla="*/ 6503666 w 7772401"/>
              <a:gd name="connsiteY3" fmla="*/ 11040533 h 11040533"/>
              <a:gd name="connsiteX4" fmla="*/ 0 w 7772401"/>
              <a:gd name="connsiteY4" fmla="*/ 11040533 h 11040533"/>
              <a:gd name="connsiteX5" fmla="*/ 0 w 7772401"/>
              <a:gd name="connsiteY5" fmla="*/ 40913 h 11040533"/>
              <a:gd name="connsiteX6" fmla="*/ 36829 w 7772401"/>
              <a:gd name="connsiteY6" fmla="*/ 36234 h 11040533"/>
              <a:gd name="connsiteX7" fmla="*/ 754380 w 7772401"/>
              <a:gd name="connsiteY7" fmla="*/ 0 h 11040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72401" h="11040533">
                <a:moveTo>
                  <a:pt x="754380" y="0"/>
                </a:moveTo>
                <a:cubicBezTo>
                  <a:pt x="4630326" y="0"/>
                  <a:pt x="7772401" y="3142076"/>
                  <a:pt x="7772401" y="7018020"/>
                </a:cubicBezTo>
                <a:cubicBezTo>
                  <a:pt x="7772401" y="8471499"/>
                  <a:pt x="7330546" y="9821778"/>
                  <a:pt x="6573833" y="10941862"/>
                </a:cubicBezTo>
                <a:lnTo>
                  <a:pt x="6503666" y="11040533"/>
                </a:lnTo>
                <a:lnTo>
                  <a:pt x="0" y="11040533"/>
                </a:lnTo>
                <a:lnTo>
                  <a:pt x="0" y="40913"/>
                </a:lnTo>
                <a:lnTo>
                  <a:pt x="36829" y="36234"/>
                </a:lnTo>
                <a:cubicBezTo>
                  <a:pt x="272754" y="12274"/>
                  <a:pt x="512134" y="0"/>
                  <a:pt x="754380" y="0"/>
                </a:cubicBezTo>
                <a:close/>
              </a:path>
            </a:pathLst>
          </a:custGeom>
          <a:solidFill>
            <a:schemeClr val="bg1">
              <a:lumMod val="90000"/>
            </a:schemeClr>
          </a:solidFill>
          <a:ln>
            <a:noFill/>
          </a:ln>
          <a:effectLst/>
        </p:spPr>
        <p:txBody>
          <a:bodyPr wrap="square">
            <a:noAutofit/>
          </a:bodyPr>
          <a:lstStyle>
            <a:lvl1pPr marL="0" indent="0">
              <a:buNone/>
              <a:defRPr sz="1057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Source Sans Pro Light" panose="020B0403030403020204" pitchFamily="34" charset="0"/>
                <a:ea typeface="Noto Sans Light" panose="020B0402040504020204" pitchFamily="34" charset="0"/>
                <a:cs typeface="Noto Sans Light" panose="020B0402040504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57008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bout 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3">
            <a:extLst>
              <a:ext uri="{FF2B5EF4-FFF2-40B4-BE49-F238E27FC236}">
                <a16:creationId xmlns:a16="http://schemas.microsoft.com/office/drawing/2014/main" id="{071EE65D-FAD0-614C-A78C-2790366FEB8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" y="1"/>
            <a:ext cx="3370640" cy="3886200"/>
          </a:xfrm>
          <a:prstGeom prst="rect">
            <a:avLst/>
          </a:prstGeom>
          <a:solidFill>
            <a:schemeClr val="bg1">
              <a:lumMod val="9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buNone/>
              <a:defRPr sz="1057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Source Sans Pro Light" panose="020B0403030403020204" pitchFamily="34" charset="0"/>
                <a:ea typeface="Noto Sans Light" panose="020B0402040504020204" pitchFamily="34" charset="0"/>
                <a:cs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Picture Placeholder 13">
            <a:extLst>
              <a:ext uri="{FF2B5EF4-FFF2-40B4-BE49-F238E27FC236}">
                <a16:creationId xmlns:a16="http://schemas.microsoft.com/office/drawing/2014/main" id="{874FAD75-46FB-9B4B-902E-86D470053A4A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821362" y="2971800"/>
            <a:ext cx="3370640" cy="3886200"/>
          </a:xfrm>
          <a:prstGeom prst="rect">
            <a:avLst/>
          </a:prstGeom>
          <a:solidFill>
            <a:schemeClr val="bg1">
              <a:lumMod val="9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buNone/>
              <a:defRPr sz="1057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Source Sans Pro Light" panose="020B0403030403020204" pitchFamily="34" charset="0"/>
                <a:ea typeface="Noto Sans Light" panose="020B0402040504020204" pitchFamily="34" charset="0"/>
                <a:cs typeface="Lato" panose="020F0502020204030203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91793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F4304-BD69-D0ED-2A0F-278F03B66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253A6-22A4-0A17-E524-CFAFBF76C4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12D57A-8C18-F22D-650F-7733D00F9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F6BB-CF48-48EC-B4C1-2608B6F6CFED}" type="datetimeFigureOut">
              <a:rPr lang="en-GB" smtClean="0"/>
              <a:t>13/03/2025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0A8DFF-CC66-99B3-5F13-7238D0A28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8" name="Picture 7" descr="A blue and white logo with a dragon&#10;&#10;Description automatically generated">
            <a:extLst>
              <a:ext uri="{FF2B5EF4-FFF2-40B4-BE49-F238E27FC236}">
                <a16:creationId xmlns:a16="http://schemas.microsoft.com/office/drawing/2014/main" id="{AF446B17-A639-DC93-C5F7-CE0F66A4FBB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8763" y="5777810"/>
            <a:ext cx="1623237" cy="108019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B1E982-D47C-5CB2-5B65-089DDA0EA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79194" y="642026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3E2AA9F-F8F5-4DBC-BB76-FEAB03AD1FC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435712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EO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7"/>
          </p:nvPr>
        </p:nvSpPr>
        <p:spPr>
          <a:xfrm>
            <a:off x="1166101" y="0"/>
            <a:ext cx="4486363" cy="4770120"/>
          </a:xfrm>
          <a:prstGeom prst="rect">
            <a:avLst/>
          </a:prstGeom>
          <a:solidFill>
            <a:schemeClr val="bg1">
              <a:lumMod val="90000"/>
            </a:schemeClr>
          </a:solidFill>
          <a:ln>
            <a:noFill/>
          </a:ln>
          <a:effectLst/>
        </p:spPr>
        <p:txBody>
          <a:bodyPr wrap="square">
            <a:noAutofit/>
          </a:bodyPr>
          <a:lstStyle>
            <a:lvl1pPr marL="0" indent="0">
              <a:buNone/>
              <a:defRPr sz="1057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Source Sans Pro Light" panose="020B0403030403020204" pitchFamily="34" charset="0"/>
                <a:ea typeface="Noto Sans Light" panose="020B0402040504020204" pitchFamily="34" charset="0"/>
                <a:cs typeface="Noto Sans Light" panose="020B0402040504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25174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/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is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C084DE51-8494-014B-A33B-B7CF8240102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" y="2060576"/>
            <a:ext cx="5522763" cy="4797425"/>
          </a:xfrm>
          <a:custGeom>
            <a:avLst/>
            <a:gdLst>
              <a:gd name="connsiteX0" fmla="*/ 3260726 w 11042650"/>
              <a:gd name="connsiteY0" fmla="*/ 0 h 9594850"/>
              <a:gd name="connsiteX1" fmla="*/ 11042650 w 11042650"/>
              <a:gd name="connsiteY1" fmla="*/ 7781924 h 9594850"/>
              <a:gd name="connsiteX2" fmla="*/ 10884549 w 11042650"/>
              <a:gd name="connsiteY2" fmla="*/ 9350253 h 9594850"/>
              <a:gd name="connsiteX3" fmla="*/ 10828097 w 11042650"/>
              <a:gd name="connsiteY3" fmla="*/ 9594850 h 9594850"/>
              <a:gd name="connsiteX4" fmla="*/ 0 w 11042650"/>
              <a:gd name="connsiteY4" fmla="*/ 9594850 h 9594850"/>
              <a:gd name="connsiteX5" fmla="*/ 0 w 11042650"/>
              <a:gd name="connsiteY5" fmla="*/ 716268 h 9594850"/>
              <a:gd name="connsiteX6" fmla="*/ 231649 w 11042650"/>
              <a:gd name="connsiteY6" fmla="*/ 611542 h 9594850"/>
              <a:gd name="connsiteX7" fmla="*/ 3260726 w 11042650"/>
              <a:gd name="connsiteY7" fmla="*/ 0 h 9594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042650" h="9594850">
                <a:moveTo>
                  <a:pt x="3260726" y="0"/>
                </a:moveTo>
                <a:cubicBezTo>
                  <a:pt x="7558565" y="0"/>
                  <a:pt x="11042650" y="3484085"/>
                  <a:pt x="11042650" y="7781924"/>
                </a:cubicBezTo>
                <a:cubicBezTo>
                  <a:pt x="11042650" y="8319154"/>
                  <a:pt x="10988211" y="8843669"/>
                  <a:pt x="10884549" y="9350253"/>
                </a:cubicBezTo>
                <a:lnTo>
                  <a:pt x="10828097" y="9594850"/>
                </a:lnTo>
                <a:lnTo>
                  <a:pt x="0" y="9594850"/>
                </a:lnTo>
                <a:lnTo>
                  <a:pt x="0" y="716268"/>
                </a:lnTo>
                <a:lnTo>
                  <a:pt x="231649" y="611542"/>
                </a:lnTo>
                <a:cubicBezTo>
                  <a:pt x="1162666" y="217755"/>
                  <a:pt x="2186266" y="0"/>
                  <a:pt x="3260726" y="0"/>
                </a:cubicBezTo>
                <a:close/>
              </a:path>
            </a:pathLst>
          </a:custGeom>
          <a:solidFill>
            <a:schemeClr val="bg1">
              <a:lumMod val="90000"/>
            </a:schemeClr>
          </a:solidFill>
          <a:ln>
            <a:noFill/>
          </a:ln>
          <a:effectLst/>
        </p:spPr>
        <p:txBody>
          <a:bodyPr wrap="square">
            <a:noAutofit/>
          </a:bodyPr>
          <a:lstStyle>
            <a:lvl1pPr marL="0" indent="0">
              <a:buNone/>
              <a:defRPr sz="1057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Source Sans Pro Light" panose="020B0403030403020204" pitchFamily="34" charset="0"/>
                <a:ea typeface="Noto Sans Light" panose="020B0402040504020204" pitchFamily="34" charset="0"/>
                <a:cs typeface="Noto Sans Light" panose="020B0402040504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31416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wesom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C9EBAEB-7815-D840-8308-3FCF512E35B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669238" y="2060576"/>
            <a:ext cx="5522762" cy="4797425"/>
          </a:xfrm>
          <a:custGeom>
            <a:avLst/>
            <a:gdLst>
              <a:gd name="connsiteX0" fmla="*/ 7781246 w 11042648"/>
              <a:gd name="connsiteY0" fmla="*/ 0 h 9594850"/>
              <a:gd name="connsiteX1" fmla="*/ 10810058 w 11042648"/>
              <a:gd name="connsiteY1" fmla="*/ 611489 h 9594850"/>
              <a:gd name="connsiteX2" fmla="*/ 11042648 w 11042648"/>
              <a:gd name="connsiteY2" fmla="*/ 716642 h 9594850"/>
              <a:gd name="connsiteX3" fmla="*/ 11042648 w 11042648"/>
              <a:gd name="connsiteY3" fmla="*/ 9594850 h 9594850"/>
              <a:gd name="connsiteX4" fmla="*/ 214728 w 11042648"/>
              <a:gd name="connsiteY4" fmla="*/ 9594850 h 9594850"/>
              <a:gd name="connsiteX5" fmla="*/ 158088 w 11042648"/>
              <a:gd name="connsiteY5" fmla="*/ 9349437 h 9594850"/>
              <a:gd name="connsiteX6" fmla="*/ 0 w 11042648"/>
              <a:gd name="connsiteY6" fmla="*/ 7781245 h 9594850"/>
              <a:gd name="connsiteX7" fmla="*/ 7781246 w 11042648"/>
              <a:gd name="connsiteY7" fmla="*/ 0 h 9594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042648" h="9594850">
                <a:moveTo>
                  <a:pt x="7781246" y="0"/>
                </a:moveTo>
                <a:cubicBezTo>
                  <a:pt x="8855612" y="0"/>
                  <a:pt x="9879122" y="217737"/>
                  <a:pt x="10810058" y="611489"/>
                </a:cubicBezTo>
                <a:lnTo>
                  <a:pt x="11042648" y="716642"/>
                </a:lnTo>
                <a:lnTo>
                  <a:pt x="11042648" y="9594850"/>
                </a:lnTo>
                <a:lnTo>
                  <a:pt x="214728" y="9594850"/>
                </a:lnTo>
                <a:lnTo>
                  <a:pt x="158088" y="9349437"/>
                </a:lnTo>
                <a:cubicBezTo>
                  <a:pt x="54435" y="8842897"/>
                  <a:pt x="0" y="8318428"/>
                  <a:pt x="0" y="7781245"/>
                </a:cubicBezTo>
                <a:cubicBezTo>
                  <a:pt x="0" y="3483782"/>
                  <a:pt x="3483782" y="0"/>
                  <a:pt x="7781246" y="0"/>
                </a:cubicBezTo>
                <a:close/>
              </a:path>
            </a:pathLst>
          </a:custGeom>
          <a:solidFill>
            <a:schemeClr val="bg1">
              <a:lumMod val="90000"/>
            </a:schemeClr>
          </a:solidFill>
          <a:ln>
            <a:noFill/>
          </a:ln>
          <a:effectLst/>
        </p:spPr>
        <p:txBody>
          <a:bodyPr wrap="square">
            <a:noAutofit/>
          </a:bodyPr>
          <a:lstStyle>
            <a:lvl1pPr marL="0" indent="0">
              <a:buNone/>
              <a:defRPr sz="1057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Source Sans Pro Light" panose="020B0403030403020204" pitchFamily="34" charset="0"/>
                <a:ea typeface="Noto Sans Light" panose="020B0402040504020204" pitchFamily="34" charset="0"/>
                <a:cs typeface="Noto Sans Light" panose="020B0402040504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096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AD4CE092-5283-EC49-A495-3651BA8838F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6288138" cy="6858000"/>
          </a:xfrm>
          <a:custGeom>
            <a:avLst/>
            <a:gdLst>
              <a:gd name="connsiteX0" fmla="*/ 1417320 w 12573000"/>
              <a:gd name="connsiteY0" fmla="*/ 0 h 13716000"/>
              <a:gd name="connsiteX1" fmla="*/ 12573000 w 12573000"/>
              <a:gd name="connsiteY1" fmla="*/ 0 h 13716000"/>
              <a:gd name="connsiteX2" fmla="*/ 9144000 w 12573000"/>
              <a:gd name="connsiteY2" fmla="*/ 13716000 h 13716000"/>
              <a:gd name="connsiteX3" fmla="*/ 0 w 12573000"/>
              <a:gd name="connsiteY3" fmla="*/ 13716000 h 13716000"/>
              <a:gd name="connsiteX4" fmla="*/ 0 w 12573000"/>
              <a:gd name="connsiteY4" fmla="*/ 5669280 h 137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73000" h="13716000">
                <a:moveTo>
                  <a:pt x="1417320" y="0"/>
                </a:moveTo>
                <a:lnTo>
                  <a:pt x="12573000" y="0"/>
                </a:lnTo>
                <a:lnTo>
                  <a:pt x="9144000" y="13716000"/>
                </a:lnTo>
                <a:lnTo>
                  <a:pt x="0" y="13716000"/>
                </a:lnTo>
                <a:lnTo>
                  <a:pt x="0" y="5669280"/>
                </a:lnTo>
                <a:close/>
              </a:path>
            </a:pathLst>
          </a:custGeom>
          <a:solidFill>
            <a:schemeClr val="bg1">
              <a:lumMod val="90000"/>
            </a:schemeClr>
          </a:solidFill>
          <a:ln>
            <a:noFill/>
          </a:ln>
          <a:effectLst/>
        </p:spPr>
        <p:txBody>
          <a:bodyPr wrap="square">
            <a:noAutofit/>
          </a:bodyPr>
          <a:lstStyle>
            <a:lvl1pPr marL="0" indent="0">
              <a:buNone/>
              <a:defRPr sz="1057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Source Sans Pro Light" panose="020B0403030403020204" pitchFamily="34" charset="0"/>
                <a:ea typeface="Noto Sans Light" panose="020B0402040504020204" pitchFamily="34" charset="0"/>
                <a:cs typeface="Noto Sans Light" panose="020B0402040504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11526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0">
            <a:extLst>
              <a:ext uri="{FF2B5EF4-FFF2-40B4-BE49-F238E27FC236}">
                <a16:creationId xmlns:a16="http://schemas.microsoft.com/office/drawing/2014/main" id="{7337AA6A-DC53-C94F-9F52-19CE7BE683E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0000"/>
            </a:schemeClr>
          </a:solidFill>
          <a:ln>
            <a:noFill/>
          </a:ln>
          <a:effectLst/>
        </p:spPr>
        <p:txBody>
          <a:bodyPr wrap="square">
            <a:noAutofit/>
          </a:bodyPr>
          <a:lstStyle>
            <a:lvl1pPr marL="0" indent="0">
              <a:buNone/>
              <a:defRPr sz="1057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Source Sans Pro Light" panose="020B0403030403020204" pitchFamily="34" charset="0"/>
                <a:ea typeface="Noto Sans Light" panose="020B0402040504020204" pitchFamily="34" charset="0"/>
                <a:cs typeface="Noto Sans Light" panose="020B0402040504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2534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0">
            <a:extLst>
              <a:ext uri="{FF2B5EF4-FFF2-40B4-BE49-F238E27FC236}">
                <a16:creationId xmlns:a16="http://schemas.microsoft.com/office/drawing/2014/main" id="{7D3C9EFD-689D-7445-B3D0-8E5B4817F7A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3723884" cy="6858000"/>
          </a:xfrm>
          <a:prstGeom prst="rect">
            <a:avLst/>
          </a:prstGeom>
          <a:solidFill>
            <a:schemeClr val="bg1">
              <a:lumMod val="90000"/>
            </a:schemeClr>
          </a:solidFill>
          <a:ln>
            <a:noFill/>
          </a:ln>
          <a:effectLst/>
        </p:spPr>
        <p:txBody>
          <a:bodyPr wrap="square">
            <a:noAutofit/>
          </a:bodyPr>
          <a:lstStyle>
            <a:lvl1pPr marL="0" indent="0">
              <a:buNone/>
              <a:defRPr sz="1057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Source Sans Pro Light" panose="020B0403030403020204" pitchFamily="34" charset="0"/>
                <a:ea typeface="Noto Sans Light" panose="020B0402040504020204" pitchFamily="34" charset="0"/>
                <a:cs typeface="Noto Sans Light" panose="020B0402040504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035931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3"/>
          <p:cNvSpPr>
            <a:spLocks noGrp="1" noChangeAspect="1"/>
          </p:cNvSpPr>
          <p:nvPr>
            <p:ph type="pic" sz="quarter" idx="15"/>
          </p:nvPr>
        </p:nvSpPr>
        <p:spPr>
          <a:xfrm>
            <a:off x="760611" y="1334474"/>
            <a:ext cx="3507175" cy="4189055"/>
          </a:xfrm>
          <a:prstGeom prst="rect">
            <a:avLst/>
          </a:prstGeom>
          <a:solidFill>
            <a:schemeClr val="bg1">
              <a:lumMod val="9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813" b="0" i="0">
                <a:latin typeface="Source Sans Pro Light" panose="020B0403030403020204" pitchFamily="34" charset="0"/>
                <a:ea typeface="Noto Sans Light" panose="020B0402040504020204" pitchFamily="34" charset="0"/>
                <a:cs typeface="Noto Sans Light" panose="020B040204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Picture Placeholder 3">
            <a:extLst>
              <a:ext uri="{FF2B5EF4-FFF2-40B4-BE49-F238E27FC236}">
                <a16:creationId xmlns:a16="http://schemas.microsoft.com/office/drawing/2014/main" id="{85A1FACE-F275-CA42-9273-256A6C5EB17F}"/>
              </a:ext>
            </a:extLst>
          </p:cNvPr>
          <p:cNvSpPr>
            <a:spLocks noGrp="1" noChangeAspect="1"/>
          </p:cNvSpPr>
          <p:nvPr>
            <p:ph type="pic" sz="quarter" idx="16"/>
          </p:nvPr>
        </p:nvSpPr>
        <p:spPr>
          <a:xfrm>
            <a:off x="4741632" y="2"/>
            <a:ext cx="3029518" cy="3235569"/>
          </a:xfrm>
          <a:prstGeom prst="rect">
            <a:avLst/>
          </a:prstGeom>
          <a:solidFill>
            <a:schemeClr val="bg1">
              <a:lumMod val="9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813" b="0" i="0">
                <a:latin typeface="Source Sans Pro Light" panose="020B0403030403020204" pitchFamily="34" charset="0"/>
                <a:ea typeface="Noto Sans Light" panose="020B0402040504020204" pitchFamily="34" charset="0"/>
                <a:cs typeface="Noto Sans Light" panose="020B040204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04CE6B66-2B65-B24B-BEA8-34D977927FBF}"/>
              </a:ext>
            </a:extLst>
          </p:cNvPr>
          <p:cNvSpPr>
            <a:spLocks noGrp="1" noChangeAspect="1"/>
          </p:cNvSpPr>
          <p:nvPr>
            <p:ph type="pic" sz="quarter" idx="17"/>
          </p:nvPr>
        </p:nvSpPr>
        <p:spPr>
          <a:xfrm>
            <a:off x="4741632" y="3622432"/>
            <a:ext cx="3029518" cy="3235569"/>
          </a:xfrm>
          <a:prstGeom prst="rect">
            <a:avLst/>
          </a:prstGeom>
          <a:solidFill>
            <a:schemeClr val="bg1">
              <a:lumMod val="9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813" b="0" i="0">
                <a:latin typeface="Source Sans Pro Light" panose="020B0403030403020204" pitchFamily="34" charset="0"/>
                <a:ea typeface="Noto Sans Light" panose="020B0402040504020204" pitchFamily="34" charset="0"/>
                <a:cs typeface="Noto Sans Light" panose="020B0402040504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6198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/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AM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3">
            <a:extLst>
              <a:ext uri="{FF2B5EF4-FFF2-40B4-BE49-F238E27FC236}">
                <a16:creationId xmlns:a16="http://schemas.microsoft.com/office/drawing/2014/main" id="{5DC5C121-01C1-1D40-A129-6B11DA116869}"/>
              </a:ext>
            </a:extLst>
          </p:cNvPr>
          <p:cNvSpPr>
            <a:spLocks noGrp="1" noChangeAspect="1"/>
          </p:cNvSpPr>
          <p:nvPr>
            <p:ph type="pic" sz="quarter" idx="16"/>
          </p:nvPr>
        </p:nvSpPr>
        <p:spPr>
          <a:xfrm>
            <a:off x="5165076" y="-1303"/>
            <a:ext cx="3029518" cy="3235569"/>
          </a:xfrm>
          <a:prstGeom prst="rect">
            <a:avLst/>
          </a:prstGeom>
          <a:solidFill>
            <a:schemeClr val="bg1">
              <a:lumMod val="9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813" b="0" i="0">
                <a:latin typeface="Source Sans Pro Light" panose="020B0403030403020204" pitchFamily="34" charset="0"/>
                <a:ea typeface="Noto Sans Light" panose="020B0402040504020204" pitchFamily="34" charset="0"/>
                <a:cs typeface="Noto Sans Light" panose="020B040204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97AE3A59-E508-7C44-87EF-0703DA0FD964}"/>
              </a:ext>
            </a:extLst>
          </p:cNvPr>
          <p:cNvSpPr>
            <a:spLocks noGrp="1" noChangeAspect="1"/>
          </p:cNvSpPr>
          <p:nvPr>
            <p:ph type="pic" sz="quarter" idx="17"/>
          </p:nvPr>
        </p:nvSpPr>
        <p:spPr>
          <a:xfrm>
            <a:off x="5165076" y="3621129"/>
            <a:ext cx="3029518" cy="3235569"/>
          </a:xfrm>
          <a:prstGeom prst="rect">
            <a:avLst/>
          </a:prstGeom>
          <a:solidFill>
            <a:schemeClr val="bg1">
              <a:lumMod val="9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813" b="0" i="0">
                <a:latin typeface="Source Sans Pro Light" panose="020B0403030403020204" pitchFamily="34" charset="0"/>
                <a:ea typeface="Noto Sans Light" panose="020B0402040504020204" pitchFamily="34" charset="0"/>
                <a:cs typeface="Noto Sans Light" panose="020B040204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F30A110A-6B7A-BF4F-BA00-04A5912A9CBA}"/>
              </a:ext>
            </a:extLst>
          </p:cNvPr>
          <p:cNvSpPr>
            <a:spLocks noGrp="1" noChangeAspect="1"/>
          </p:cNvSpPr>
          <p:nvPr>
            <p:ph type="pic" sz="quarter" idx="18"/>
          </p:nvPr>
        </p:nvSpPr>
        <p:spPr>
          <a:xfrm>
            <a:off x="760611" y="2"/>
            <a:ext cx="3029518" cy="3235569"/>
          </a:xfrm>
          <a:prstGeom prst="rect">
            <a:avLst/>
          </a:prstGeom>
          <a:solidFill>
            <a:schemeClr val="bg1">
              <a:lumMod val="9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813" b="0" i="0">
                <a:latin typeface="Source Sans Pro Light" panose="020B0403030403020204" pitchFamily="34" charset="0"/>
                <a:ea typeface="Noto Sans Light" panose="020B0402040504020204" pitchFamily="34" charset="0"/>
                <a:cs typeface="Noto Sans Light" panose="020B040204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D039E5F4-2159-E148-98C3-F5405D8041B8}"/>
              </a:ext>
            </a:extLst>
          </p:cNvPr>
          <p:cNvSpPr>
            <a:spLocks noGrp="1" noChangeAspect="1"/>
          </p:cNvSpPr>
          <p:nvPr>
            <p:ph type="pic" sz="quarter" idx="19"/>
          </p:nvPr>
        </p:nvSpPr>
        <p:spPr>
          <a:xfrm>
            <a:off x="760611" y="3622432"/>
            <a:ext cx="3029518" cy="3235569"/>
          </a:xfrm>
          <a:prstGeom prst="rect">
            <a:avLst/>
          </a:prstGeom>
          <a:solidFill>
            <a:schemeClr val="bg1">
              <a:lumMod val="9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813" b="0" i="0">
                <a:latin typeface="Source Sans Pro Light" panose="020B0403030403020204" pitchFamily="34" charset="0"/>
                <a:ea typeface="Noto Sans Light" panose="020B0402040504020204" pitchFamily="34" charset="0"/>
                <a:cs typeface="Noto Sans Light" panose="020B0402040504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935358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/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g Title, Ques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3">
            <a:extLst>
              <a:ext uri="{FF2B5EF4-FFF2-40B4-BE49-F238E27FC236}">
                <a16:creationId xmlns:a16="http://schemas.microsoft.com/office/drawing/2014/main" id="{8F75584D-9BD5-C546-9129-247A52DAD75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buNone/>
              <a:defRPr sz="1057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Source Sans Pro Light" panose="020B0403030403020204" pitchFamily="34" charset="0"/>
                <a:ea typeface="Noto Sans Light" panose="020B0402040504020204" pitchFamily="34" charset="0"/>
                <a:cs typeface="Noto Sans Light" panose="020B0402040504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77104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ood Proces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23"/>
          </p:nvPr>
        </p:nvSpPr>
        <p:spPr>
          <a:xfrm>
            <a:off x="7447769" y="0"/>
            <a:ext cx="4744231" cy="6858000"/>
          </a:xfrm>
          <a:prstGeom prst="rect">
            <a:avLst/>
          </a:prstGeom>
          <a:solidFill>
            <a:schemeClr val="bg1">
              <a:lumMod val="90000"/>
            </a:schemeClr>
          </a:solidFill>
          <a:ln>
            <a:noFill/>
          </a:ln>
          <a:effectLst/>
        </p:spPr>
        <p:txBody>
          <a:bodyPr wrap="square">
            <a:noAutofit/>
          </a:bodyPr>
          <a:lstStyle>
            <a:lvl1pPr marL="0" indent="0">
              <a:buNone/>
              <a:defRPr sz="1057" b="0" i="0">
                <a:ln>
                  <a:noFill/>
                </a:ln>
                <a:solidFill>
                  <a:schemeClr val="tx2"/>
                </a:solidFill>
                <a:latin typeface="Source Sans Pro Light" panose="020B0403030403020204" pitchFamily="34" charset="0"/>
                <a:ea typeface="Noto Sans Light" panose="020B0402040504020204" pitchFamily="34" charset="0"/>
                <a:cs typeface="Noto Sans Light" panose="020B0402040504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551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4AA03-079D-3EE9-E490-240F3FD27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1BBCB4-E29D-449C-7CD1-ED8681D7DE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FDDAF9-7443-6E71-8F84-92F5A29EF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F6BB-CF48-48EC-B4C1-2608B6F6CFED}" type="datetimeFigureOut">
              <a:rPr lang="en-GB" smtClean="0"/>
              <a:t>13/03/2025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323CF7-1AD1-7A49-5852-B44627B8A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B43AC4-D65A-7078-2C07-F5843A493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AA9F-F8F5-4DBC-BB76-FEAB03AD1F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593029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ood Proces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1">
            <a:extLst>
              <a:ext uri="{FF2B5EF4-FFF2-40B4-BE49-F238E27FC236}">
                <a16:creationId xmlns:a16="http://schemas.microsoft.com/office/drawing/2014/main" id="{5FDAA9F0-C91F-7441-8616-D18C6533AA2C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0" y="0"/>
            <a:ext cx="4744231" cy="6858000"/>
          </a:xfrm>
          <a:prstGeom prst="rect">
            <a:avLst/>
          </a:prstGeom>
          <a:solidFill>
            <a:schemeClr val="bg1">
              <a:lumMod val="90000"/>
            </a:schemeClr>
          </a:solidFill>
          <a:ln>
            <a:noFill/>
          </a:ln>
          <a:effectLst/>
        </p:spPr>
        <p:txBody>
          <a:bodyPr wrap="square">
            <a:noAutofit/>
          </a:bodyPr>
          <a:lstStyle>
            <a:lvl1pPr marL="0" indent="0">
              <a:buNone/>
              <a:defRPr sz="1057" b="0" i="0">
                <a:ln>
                  <a:noFill/>
                </a:ln>
                <a:solidFill>
                  <a:schemeClr val="tx2"/>
                </a:solidFill>
                <a:latin typeface="Source Sans Pro Light" panose="020B0403030403020204" pitchFamily="34" charset="0"/>
                <a:ea typeface="Noto Sans Light" panose="020B0402040504020204" pitchFamily="34" charset="0"/>
                <a:cs typeface="Noto Sans Light" panose="020B0402040504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20280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artners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13"/>
          <p:cNvSpPr>
            <a:spLocks noGrp="1" noChangeAspect="1"/>
          </p:cNvSpPr>
          <p:nvPr>
            <p:ph type="pic" sz="quarter" idx="18"/>
          </p:nvPr>
        </p:nvSpPr>
        <p:spPr>
          <a:xfrm>
            <a:off x="1283866" y="1569176"/>
            <a:ext cx="2446111" cy="2297430"/>
          </a:xfrm>
          <a:prstGeom prst="rect">
            <a:avLst/>
          </a:prstGeom>
          <a:solidFill>
            <a:schemeClr val="bg1">
              <a:lumMod val="90000"/>
            </a:schemeClr>
          </a:solidFill>
          <a:ln w="50800">
            <a:noFill/>
          </a:ln>
          <a:effectLst/>
        </p:spPr>
        <p:txBody>
          <a:bodyPr>
            <a:normAutofit/>
          </a:bodyPr>
          <a:lstStyle>
            <a:lvl1pPr marL="0" indent="0">
              <a:buNone/>
              <a:defRPr sz="1057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Source Sans Pro Light" panose="020B0403030403020204" pitchFamily="34" charset="0"/>
                <a:ea typeface="Noto Sans Light" panose="020B0402040504020204" pitchFamily="34" charset="0"/>
                <a:cs typeface="Noto Sans Light" panose="020B040204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20" name="Picture Placeholder 13"/>
          <p:cNvSpPr>
            <a:spLocks noGrp="1" noChangeAspect="1"/>
          </p:cNvSpPr>
          <p:nvPr>
            <p:ph type="pic" sz="quarter" idx="16"/>
          </p:nvPr>
        </p:nvSpPr>
        <p:spPr>
          <a:xfrm>
            <a:off x="4872946" y="1569176"/>
            <a:ext cx="2446111" cy="2297430"/>
          </a:xfrm>
          <a:prstGeom prst="rect">
            <a:avLst/>
          </a:prstGeom>
          <a:solidFill>
            <a:schemeClr val="bg1">
              <a:lumMod val="90000"/>
            </a:schemeClr>
          </a:solidFill>
          <a:ln w="50800">
            <a:noFill/>
          </a:ln>
          <a:effectLst/>
        </p:spPr>
        <p:txBody>
          <a:bodyPr>
            <a:normAutofit/>
          </a:bodyPr>
          <a:lstStyle>
            <a:lvl1pPr marL="0" indent="0">
              <a:buNone/>
              <a:defRPr sz="1057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Source Sans Pro Light" panose="020B0403030403020204" pitchFamily="34" charset="0"/>
                <a:ea typeface="Noto Sans Light" panose="020B0402040504020204" pitchFamily="34" charset="0"/>
                <a:cs typeface="Noto Sans Light" panose="020B040204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9" name="Picture Placeholder 13">
            <a:extLst>
              <a:ext uri="{FF2B5EF4-FFF2-40B4-BE49-F238E27FC236}">
                <a16:creationId xmlns:a16="http://schemas.microsoft.com/office/drawing/2014/main" id="{1BA9C967-1302-8F49-BB7C-B6AEB3F43D28}"/>
              </a:ext>
            </a:extLst>
          </p:cNvPr>
          <p:cNvSpPr>
            <a:spLocks noGrp="1" noChangeAspect="1"/>
          </p:cNvSpPr>
          <p:nvPr>
            <p:ph type="pic" sz="quarter" idx="22"/>
          </p:nvPr>
        </p:nvSpPr>
        <p:spPr>
          <a:xfrm>
            <a:off x="8462024" y="1569176"/>
            <a:ext cx="2446111" cy="2297430"/>
          </a:xfrm>
          <a:prstGeom prst="rect">
            <a:avLst/>
          </a:prstGeom>
          <a:solidFill>
            <a:schemeClr val="bg1">
              <a:lumMod val="90000"/>
            </a:schemeClr>
          </a:solidFill>
          <a:ln w="50800">
            <a:noFill/>
          </a:ln>
          <a:effectLst/>
        </p:spPr>
        <p:txBody>
          <a:bodyPr>
            <a:normAutofit/>
          </a:bodyPr>
          <a:lstStyle>
            <a:lvl1pPr marL="0" indent="0">
              <a:buNone/>
              <a:defRPr sz="1057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Source Sans Pro Light" panose="020B0403030403020204" pitchFamily="34" charset="0"/>
                <a:ea typeface="Noto Sans Light" panose="020B0402040504020204" pitchFamily="34" charset="0"/>
                <a:cs typeface="Noto Sans Light" panose="020B040204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21" name="Picture Placeholder 13"/>
          <p:cNvSpPr>
            <a:spLocks noGrp="1" noChangeAspect="1"/>
          </p:cNvSpPr>
          <p:nvPr>
            <p:ph type="pic" sz="quarter" idx="17"/>
          </p:nvPr>
        </p:nvSpPr>
        <p:spPr>
          <a:xfrm>
            <a:off x="1283866" y="4037117"/>
            <a:ext cx="2446111" cy="2297430"/>
          </a:xfrm>
          <a:prstGeom prst="rect">
            <a:avLst/>
          </a:prstGeom>
          <a:solidFill>
            <a:schemeClr val="bg1">
              <a:lumMod val="90000"/>
            </a:schemeClr>
          </a:solidFill>
          <a:ln w="50800">
            <a:noFill/>
          </a:ln>
          <a:effectLst/>
        </p:spPr>
        <p:txBody>
          <a:bodyPr>
            <a:normAutofit/>
          </a:bodyPr>
          <a:lstStyle>
            <a:lvl1pPr marL="0" indent="0">
              <a:buNone/>
              <a:defRPr sz="1057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Source Sans Pro Light" panose="020B0403030403020204" pitchFamily="34" charset="0"/>
                <a:ea typeface="Noto Sans Light" panose="020B0402040504020204" pitchFamily="34" charset="0"/>
                <a:cs typeface="Noto Sans Light" panose="020B040204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19" name="Picture Placeholder 13"/>
          <p:cNvSpPr>
            <a:spLocks noGrp="1" noChangeAspect="1"/>
          </p:cNvSpPr>
          <p:nvPr>
            <p:ph type="pic" sz="quarter" idx="15"/>
          </p:nvPr>
        </p:nvSpPr>
        <p:spPr>
          <a:xfrm>
            <a:off x="4872946" y="4036425"/>
            <a:ext cx="2446111" cy="2297430"/>
          </a:xfrm>
          <a:prstGeom prst="rect">
            <a:avLst/>
          </a:prstGeom>
          <a:solidFill>
            <a:schemeClr val="bg1">
              <a:lumMod val="90000"/>
            </a:schemeClr>
          </a:solidFill>
          <a:ln w="50800">
            <a:noFill/>
          </a:ln>
          <a:effectLst/>
        </p:spPr>
        <p:txBody>
          <a:bodyPr>
            <a:normAutofit/>
          </a:bodyPr>
          <a:lstStyle>
            <a:lvl1pPr marL="0" indent="0">
              <a:buNone/>
              <a:defRPr sz="1057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Source Sans Pro Light" panose="020B0403030403020204" pitchFamily="34" charset="0"/>
                <a:ea typeface="Noto Sans Light" panose="020B0402040504020204" pitchFamily="34" charset="0"/>
                <a:cs typeface="Noto Sans Light" panose="020B040204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18" name="Picture Placeholder 13">
            <a:extLst>
              <a:ext uri="{FF2B5EF4-FFF2-40B4-BE49-F238E27FC236}">
                <a16:creationId xmlns:a16="http://schemas.microsoft.com/office/drawing/2014/main" id="{8F225A10-87F3-7C46-95A5-50036887EE3C}"/>
              </a:ext>
            </a:extLst>
          </p:cNvPr>
          <p:cNvSpPr>
            <a:spLocks noGrp="1" noChangeAspect="1"/>
          </p:cNvSpPr>
          <p:nvPr>
            <p:ph type="pic" sz="quarter" idx="21"/>
          </p:nvPr>
        </p:nvSpPr>
        <p:spPr>
          <a:xfrm>
            <a:off x="8462024" y="4036425"/>
            <a:ext cx="2446111" cy="2297430"/>
          </a:xfrm>
          <a:prstGeom prst="rect">
            <a:avLst/>
          </a:prstGeom>
          <a:solidFill>
            <a:schemeClr val="bg1">
              <a:lumMod val="90000"/>
            </a:schemeClr>
          </a:solidFill>
          <a:ln w="50800">
            <a:noFill/>
          </a:ln>
          <a:effectLst/>
        </p:spPr>
        <p:txBody>
          <a:bodyPr>
            <a:normAutofit/>
          </a:bodyPr>
          <a:lstStyle>
            <a:lvl1pPr marL="0" indent="0">
              <a:buNone/>
              <a:defRPr sz="1057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Source Sans Pro Light" panose="020B0403030403020204" pitchFamily="34" charset="0"/>
                <a:ea typeface="Noto Sans Light" panose="020B0402040504020204" pitchFamily="34" charset="0"/>
                <a:cs typeface="Noto Sans Light" panose="020B0402040504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190963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/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er Serv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87B7C7C-4BF6-1F40-B42D-E617F45D3B8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57167" y="0"/>
            <a:ext cx="6834833" cy="6858000"/>
          </a:xfrm>
          <a:custGeom>
            <a:avLst/>
            <a:gdLst>
              <a:gd name="connsiteX0" fmla="*/ 0 w 13666107"/>
              <a:gd name="connsiteY0" fmla="*/ 0 h 13716000"/>
              <a:gd name="connsiteX1" fmla="*/ 7674431 w 13666107"/>
              <a:gd name="connsiteY1" fmla="*/ 0 h 13716000"/>
              <a:gd name="connsiteX2" fmla="*/ 10249579 w 13666107"/>
              <a:gd name="connsiteY2" fmla="*/ 0 h 13716000"/>
              <a:gd name="connsiteX3" fmla="*/ 13666107 w 13666107"/>
              <a:gd name="connsiteY3" fmla="*/ 0 h 13716000"/>
              <a:gd name="connsiteX4" fmla="*/ 13666107 w 13666107"/>
              <a:gd name="connsiteY4" fmla="*/ 13716000 h 13716000"/>
              <a:gd name="connsiteX5" fmla="*/ 7674431 w 13666107"/>
              <a:gd name="connsiteY5" fmla="*/ 13716000 h 13716000"/>
              <a:gd name="connsiteX6" fmla="*/ 3416527 w 13666107"/>
              <a:gd name="connsiteY6" fmla="*/ 13716000 h 137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666107" h="13716000">
                <a:moveTo>
                  <a:pt x="0" y="0"/>
                </a:moveTo>
                <a:lnTo>
                  <a:pt x="7674431" y="0"/>
                </a:lnTo>
                <a:lnTo>
                  <a:pt x="10249579" y="0"/>
                </a:lnTo>
                <a:lnTo>
                  <a:pt x="13666107" y="0"/>
                </a:lnTo>
                <a:lnTo>
                  <a:pt x="13666107" y="13716000"/>
                </a:lnTo>
                <a:lnTo>
                  <a:pt x="7674431" y="13716000"/>
                </a:lnTo>
                <a:lnTo>
                  <a:pt x="3416527" y="13716000"/>
                </a:lnTo>
                <a:close/>
              </a:path>
            </a:pathLst>
          </a:custGeom>
          <a:solidFill>
            <a:schemeClr val="bg1">
              <a:lumMod val="90000"/>
            </a:schemeClr>
          </a:solidFill>
          <a:ln>
            <a:noFill/>
          </a:ln>
          <a:effectLst/>
        </p:spPr>
        <p:txBody>
          <a:bodyPr wrap="square">
            <a:noAutofit/>
          </a:bodyPr>
          <a:lstStyle>
            <a:lvl1pPr marL="0" indent="0">
              <a:buNone/>
              <a:defRPr sz="1057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Source Sans Pro Light" panose="020B0403030403020204" pitchFamily="34" charset="0"/>
                <a:ea typeface="Noto Sans Light" panose="020B0402040504020204" pitchFamily="34" charset="0"/>
                <a:cs typeface="Noto Sans Light" panose="020B0402040504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850395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ea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A9E0C26B-9E03-634F-9734-784A0DE819D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096001" y="930729"/>
            <a:ext cx="6096000" cy="5927272"/>
          </a:xfrm>
          <a:custGeom>
            <a:avLst/>
            <a:gdLst>
              <a:gd name="connsiteX0" fmla="*/ 7609115 w 12188825"/>
              <a:gd name="connsiteY0" fmla="*/ 0 h 11854543"/>
              <a:gd name="connsiteX1" fmla="*/ 12161767 w 12188825"/>
              <a:gd name="connsiteY1" fmla="*/ 1511662 h 11854543"/>
              <a:gd name="connsiteX2" fmla="*/ 12188825 w 12188825"/>
              <a:gd name="connsiteY2" fmla="*/ 1532925 h 11854543"/>
              <a:gd name="connsiteX3" fmla="*/ 12188825 w 12188825"/>
              <a:gd name="connsiteY3" fmla="*/ 11854543 h 11854543"/>
              <a:gd name="connsiteX4" fmla="*/ 1293812 w 12188825"/>
              <a:gd name="connsiteY4" fmla="*/ 11854543 h 11854543"/>
              <a:gd name="connsiteX5" fmla="*/ 1101597 w 12188825"/>
              <a:gd name="connsiteY5" fmla="*/ 11554716 h 11854543"/>
              <a:gd name="connsiteX6" fmla="*/ 0 w 12188825"/>
              <a:gd name="connsiteY6" fmla="*/ 7609114 h 11854543"/>
              <a:gd name="connsiteX7" fmla="*/ 7609115 w 12188825"/>
              <a:gd name="connsiteY7" fmla="*/ 0 h 11854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825" h="11854543">
                <a:moveTo>
                  <a:pt x="7609115" y="0"/>
                </a:moveTo>
                <a:cubicBezTo>
                  <a:pt x="9316339" y="0"/>
                  <a:pt x="10892243" y="562242"/>
                  <a:pt x="12161767" y="1511662"/>
                </a:cubicBezTo>
                <a:lnTo>
                  <a:pt x="12188825" y="1532925"/>
                </a:lnTo>
                <a:lnTo>
                  <a:pt x="12188825" y="11854543"/>
                </a:lnTo>
                <a:lnTo>
                  <a:pt x="1293812" y="11854543"/>
                </a:lnTo>
                <a:lnTo>
                  <a:pt x="1101597" y="11554716"/>
                </a:lnTo>
                <a:cubicBezTo>
                  <a:pt x="402552" y="10404241"/>
                  <a:pt x="0" y="9053688"/>
                  <a:pt x="0" y="7609114"/>
                </a:cubicBezTo>
                <a:cubicBezTo>
                  <a:pt x="0" y="3406717"/>
                  <a:pt x="3406716" y="0"/>
                  <a:pt x="7609115" y="0"/>
                </a:cubicBezTo>
                <a:close/>
              </a:path>
            </a:pathLst>
          </a:custGeom>
          <a:solidFill>
            <a:schemeClr val="bg1">
              <a:lumMod val="90000"/>
            </a:schemeClr>
          </a:solidFill>
          <a:ln>
            <a:noFill/>
          </a:ln>
          <a:effectLst/>
        </p:spPr>
        <p:txBody>
          <a:bodyPr wrap="square">
            <a:noAutofit/>
          </a:bodyPr>
          <a:lstStyle>
            <a:lvl1pPr marL="0" indent="0">
              <a:buNone/>
              <a:defRPr sz="1057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Source Sans Pro Light" panose="020B0403030403020204" pitchFamily="34" charset="0"/>
                <a:ea typeface="Noto Sans Light" panose="020B0402040504020204" pitchFamily="34" charset="0"/>
                <a:cs typeface="Noto Sans Light" panose="020B0402040504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846644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stimonials of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3"/>
          <p:cNvSpPr>
            <a:spLocks noGrp="1"/>
          </p:cNvSpPr>
          <p:nvPr>
            <p:ph type="pic" sz="quarter" idx="28"/>
          </p:nvPr>
        </p:nvSpPr>
        <p:spPr>
          <a:xfrm>
            <a:off x="886411" y="3776473"/>
            <a:ext cx="2423791" cy="1426131"/>
          </a:xfrm>
          <a:prstGeom prst="rect">
            <a:avLst/>
          </a:prstGeom>
          <a:solidFill>
            <a:schemeClr val="bg1">
              <a:lumMod val="9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buNone/>
              <a:defRPr sz="1057" b="0" i="0">
                <a:ln>
                  <a:noFill/>
                </a:ln>
                <a:solidFill>
                  <a:schemeClr val="tx2"/>
                </a:solidFill>
                <a:latin typeface="Source Sans Pro Light" panose="020B0403030403020204" pitchFamily="34" charset="0"/>
                <a:ea typeface="Noto Sans Light" panose="020B0402040504020204" pitchFamily="34" charset="0"/>
                <a:cs typeface="Noto Sans Light" panose="020B040204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9" name="Picture Placeholder 13">
            <a:extLst>
              <a:ext uri="{FF2B5EF4-FFF2-40B4-BE49-F238E27FC236}">
                <a16:creationId xmlns:a16="http://schemas.microsoft.com/office/drawing/2014/main" id="{17A93454-83B6-D342-91EA-6D876ABFEFC2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3563444" y="3776473"/>
            <a:ext cx="2423791" cy="1426131"/>
          </a:xfrm>
          <a:prstGeom prst="rect">
            <a:avLst/>
          </a:prstGeom>
          <a:solidFill>
            <a:schemeClr val="bg1">
              <a:lumMod val="9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buNone/>
              <a:defRPr sz="1057" b="0" i="0">
                <a:ln>
                  <a:noFill/>
                </a:ln>
                <a:solidFill>
                  <a:schemeClr val="tx2"/>
                </a:solidFill>
                <a:latin typeface="Source Sans Pro Light" panose="020B0403030403020204" pitchFamily="34" charset="0"/>
                <a:ea typeface="Noto Sans Light" panose="020B0402040504020204" pitchFamily="34" charset="0"/>
                <a:cs typeface="Noto Sans Light" panose="020B040204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10" name="Picture Placeholder 13">
            <a:extLst>
              <a:ext uri="{FF2B5EF4-FFF2-40B4-BE49-F238E27FC236}">
                <a16:creationId xmlns:a16="http://schemas.microsoft.com/office/drawing/2014/main" id="{C6076FDE-2BC0-0A4C-9B82-DAC11045F5A7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6223527" y="3776473"/>
            <a:ext cx="2423791" cy="1426131"/>
          </a:xfrm>
          <a:prstGeom prst="rect">
            <a:avLst/>
          </a:prstGeom>
          <a:solidFill>
            <a:schemeClr val="bg1">
              <a:lumMod val="9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buNone/>
              <a:defRPr sz="1057" b="0" i="0">
                <a:ln>
                  <a:noFill/>
                </a:ln>
                <a:solidFill>
                  <a:schemeClr val="tx2"/>
                </a:solidFill>
                <a:latin typeface="Source Sans Pro Light" panose="020B0403030403020204" pitchFamily="34" charset="0"/>
                <a:ea typeface="Noto Sans Light" panose="020B0402040504020204" pitchFamily="34" charset="0"/>
                <a:cs typeface="Noto Sans Light" panose="020B040204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12" name="Picture Placeholder 13">
            <a:extLst>
              <a:ext uri="{FF2B5EF4-FFF2-40B4-BE49-F238E27FC236}">
                <a16:creationId xmlns:a16="http://schemas.microsoft.com/office/drawing/2014/main" id="{CF010FFF-D6DD-3C41-83F6-6BF7FE74317E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8917067" y="3776473"/>
            <a:ext cx="2423791" cy="1426131"/>
          </a:xfrm>
          <a:prstGeom prst="rect">
            <a:avLst/>
          </a:prstGeom>
          <a:solidFill>
            <a:schemeClr val="bg1">
              <a:lumMod val="9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buNone/>
              <a:defRPr sz="1057" b="0" i="0">
                <a:ln>
                  <a:noFill/>
                </a:ln>
                <a:solidFill>
                  <a:schemeClr val="tx2"/>
                </a:solidFill>
                <a:latin typeface="Source Sans Pro Light" panose="020B0403030403020204" pitchFamily="34" charset="0"/>
                <a:ea typeface="Noto Sans Light" panose="020B0402040504020204" pitchFamily="34" charset="0"/>
                <a:cs typeface="Noto Sans Light" panose="020B0402040504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497774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/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ortfoli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icture Placeholder 13"/>
          <p:cNvSpPr>
            <a:spLocks noGrp="1"/>
          </p:cNvSpPr>
          <p:nvPr>
            <p:ph type="pic" sz="quarter" idx="25"/>
          </p:nvPr>
        </p:nvSpPr>
        <p:spPr>
          <a:xfrm>
            <a:off x="0" y="0"/>
            <a:ext cx="3981366" cy="3429000"/>
          </a:xfrm>
          <a:prstGeom prst="rect">
            <a:avLst/>
          </a:prstGeom>
          <a:solidFill>
            <a:schemeClr val="bg1">
              <a:lumMod val="9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buNone/>
              <a:defRPr sz="1057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Source Sans Pro Light" panose="020B0403030403020204" pitchFamily="34" charset="0"/>
                <a:ea typeface="Noto Sans Light" panose="020B0402040504020204" pitchFamily="34" charset="0"/>
                <a:cs typeface="Noto Sans Light" panose="020B040204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11" name="Picture Placeholder 13">
            <a:extLst>
              <a:ext uri="{FF2B5EF4-FFF2-40B4-BE49-F238E27FC236}">
                <a16:creationId xmlns:a16="http://schemas.microsoft.com/office/drawing/2014/main" id="{43626675-F4D7-BB4B-A56A-56617E1E9A68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8210634" y="0"/>
            <a:ext cx="3981366" cy="3429000"/>
          </a:xfrm>
          <a:prstGeom prst="rect">
            <a:avLst/>
          </a:prstGeom>
          <a:solidFill>
            <a:schemeClr val="bg1">
              <a:lumMod val="9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buNone/>
              <a:defRPr sz="1057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Source Sans Pro Light" panose="020B0403030403020204" pitchFamily="34" charset="0"/>
                <a:ea typeface="Noto Sans Light" panose="020B0402040504020204" pitchFamily="34" charset="0"/>
                <a:cs typeface="Noto Sans Light" panose="020B040204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12" name="Picture Placeholder 13">
            <a:extLst>
              <a:ext uri="{FF2B5EF4-FFF2-40B4-BE49-F238E27FC236}">
                <a16:creationId xmlns:a16="http://schemas.microsoft.com/office/drawing/2014/main" id="{FB0880FC-B4BC-9E41-841D-B475BC9409A9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0" y="3429000"/>
            <a:ext cx="3981366" cy="3429000"/>
          </a:xfrm>
          <a:prstGeom prst="rect">
            <a:avLst/>
          </a:prstGeom>
          <a:solidFill>
            <a:schemeClr val="bg1">
              <a:lumMod val="9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buNone/>
              <a:defRPr sz="1057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Source Sans Pro Light" panose="020B0403030403020204" pitchFamily="34" charset="0"/>
                <a:ea typeface="Noto Sans Light" panose="020B0402040504020204" pitchFamily="34" charset="0"/>
                <a:cs typeface="Noto Sans Light" panose="020B040204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13" name="Picture Placeholder 13">
            <a:extLst>
              <a:ext uri="{FF2B5EF4-FFF2-40B4-BE49-F238E27FC236}">
                <a16:creationId xmlns:a16="http://schemas.microsoft.com/office/drawing/2014/main" id="{147B7D61-43EC-9B49-B82D-A48CF46B6AEB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8210634" y="3429000"/>
            <a:ext cx="3981366" cy="3429000"/>
          </a:xfrm>
          <a:prstGeom prst="rect">
            <a:avLst/>
          </a:prstGeom>
          <a:solidFill>
            <a:schemeClr val="bg1">
              <a:lumMod val="9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buNone/>
              <a:defRPr sz="1057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Source Sans Pro Light" panose="020B0403030403020204" pitchFamily="34" charset="0"/>
                <a:ea typeface="Noto Sans Light" panose="020B0402040504020204" pitchFamily="34" charset="0"/>
                <a:cs typeface="Noto Sans Light" panose="020B040204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7E380427-19E8-704F-BDBC-07F08187DE6D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3981366" y="3429000"/>
            <a:ext cx="4229268" cy="3429000"/>
          </a:xfrm>
          <a:prstGeom prst="rect">
            <a:avLst/>
          </a:prstGeom>
          <a:solidFill>
            <a:schemeClr val="bg1">
              <a:lumMod val="9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buNone/>
              <a:defRPr sz="1057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Source Sans Pro Light" panose="020B0403030403020204" pitchFamily="34" charset="0"/>
                <a:ea typeface="Noto Sans Light" panose="020B0402040504020204" pitchFamily="34" charset="0"/>
                <a:cs typeface="Noto Sans Light" panose="020B0402040504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74406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/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ortfoli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D5F7D12A-396D-F84C-8EFE-7B4429A82B26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5333209" y="3429000"/>
            <a:ext cx="6857797" cy="3429000"/>
          </a:xfrm>
          <a:custGeom>
            <a:avLst/>
            <a:gdLst>
              <a:gd name="connsiteX0" fmla="*/ 6858001 w 13712021"/>
              <a:gd name="connsiteY0" fmla="*/ 0 h 6858000"/>
              <a:gd name="connsiteX1" fmla="*/ 13712021 w 13712021"/>
              <a:gd name="connsiteY1" fmla="*/ 6854020 h 6858000"/>
              <a:gd name="connsiteX2" fmla="*/ 13712021 w 13712021"/>
              <a:gd name="connsiteY2" fmla="*/ 6858000 h 6858000"/>
              <a:gd name="connsiteX3" fmla="*/ 0 w 1371202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712021" h="6858000">
                <a:moveTo>
                  <a:pt x="6858001" y="0"/>
                </a:moveTo>
                <a:lnTo>
                  <a:pt x="13712021" y="6854020"/>
                </a:lnTo>
                <a:lnTo>
                  <a:pt x="1371202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0000"/>
            </a:schemeClr>
          </a:solidFill>
          <a:ln>
            <a:noFill/>
          </a:ln>
          <a:effectLst/>
        </p:spPr>
        <p:txBody>
          <a:bodyPr wrap="square">
            <a:noAutofit/>
          </a:bodyPr>
          <a:lstStyle>
            <a:lvl1pPr marL="0" indent="0">
              <a:buNone/>
              <a:defRPr sz="1057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Source Sans Pro Light" panose="020B0403030403020204" pitchFamily="34" charset="0"/>
                <a:ea typeface="Noto Sans Light" panose="020B0402040504020204" pitchFamily="34" charset="0"/>
                <a:cs typeface="Noto Sans Light" panose="020B040204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51264ABB-F766-1748-A231-300CA41053E5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8762107" y="0"/>
            <a:ext cx="3429893" cy="6858000"/>
          </a:xfrm>
          <a:custGeom>
            <a:avLst/>
            <a:gdLst>
              <a:gd name="connsiteX0" fmla="*/ 6858000 w 6858000"/>
              <a:gd name="connsiteY0" fmla="*/ 0 h 13715999"/>
              <a:gd name="connsiteX1" fmla="*/ 6858000 w 6858000"/>
              <a:gd name="connsiteY1" fmla="*/ 13715999 h 13715999"/>
              <a:gd name="connsiteX2" fmla="*/ 6857998 w 6858000"/>
              <a:gd name="connsiteY2" fmla="*/ 13715999 h 13715999"/>
              <a:gd name="connsiteX3" fmla="*/ 0 w 6858000"/>
              <a:gd name="connsiteY3" fmla="*/ 6858000 h 13715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58000" h="13715999">
                <a:moveTo>
                  <a:pt x="6858000" y="0"/>
                </a:moveTo>
                <a:lnTo>
                  <a:pt x="6858000" y="13715999"/>
                </a:lnTo>
                <a:lnTo>
                  <a:pt x="6857998" y="13715999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0000"/>
            </a:schemeClr>
          </a:solidFill>
          <a:ln>
            <a:noFill/>
          </a:ln>
          <a:effectLst/>
        </p:spPr>
        <p:txBody>
          <a:bodyPr wrap="square">
            <a:noAutofit/>
          </a:bodyPr>
          <a:lstStyle>
            <a:lvl1pPr marL="0" indent="0">
              <a:buNone/>
              <a:defRPr sz="1057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Source Sans Pro Light" panose="020B0403030403020204" pitchFamily="34" charset="0"/>
                <a:ea typeface="Noto Sans Light" panose="020B0402040504020204" pitchFamily="34" charset="0"/>
                <a:cs typeface="Noto Sans Light" panose="020B040204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843FD031-8F5B-A244-9A04-2E5093D10F66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0" y="0"/>
            <a:ext cx="6858793" cy="3429000"/>
          </a:xfrm>
          <a:custGeom>
            <a:avLst/>
            <a:gdLst>
              <a:gd name="connsiteX0" fmla="*/ 0 w 13714012"/>
              <a:gd name="connsiteY0" fmla="*/ 0 h 6858000"/>
              <a:gd name="connsiteX1" fmla="*/ 13714012 w 13714012"/>
              <a:gd name="connsiteY1" fmla="*/ 0 h 6858000"/>
              <a:gd name="connsiteX2" fmla="*/ 13714012 w 13714012"/>
              <a:gd name="connsiteY2" fmla="*/ 1989 h 6858000"/>
              <a:gd name="connsiteX3" fmla="*/ 6858000 w 1371401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714012" h="6858000">
                <a:moveTo>
                  <a:pt x="0" y="0"/>
                </a:moveTo>
                <a:lnTo>
                  <a:pt x="13714012" y="0"/>
                </a:lnTo>
                <a:lnTo>
                  <a:pt x="13714012" y="1989"/>
                </a:lnTo>
                <a:lnTo>
                  <a:pt x="6858000" y="6858000"/>
                </a:lnTo>
                <a:close/>
              </a:path>
            </a:pathLst>
          </a:custGeom>
          <a:solidFill>
            <a:schemeClr val="bg1">
              <a:lumMod val="90000"/>
            </a:schemeClr>
          </a:solidFill>
          <a:ln>
            <a:noFill/>
          </a:ln>
          <a:effectLst/>
        </p:spPr>
        <p:txBody>
          <a:bodyPr wrap="square">
            <a:noAutofit/>
          </a:bodyPr>
          <a:lstStyle>
            <a:lvl1pPr marL="0" indent="0">
              <a:buNone/>
              <a:defRPr sz="1057" b="0" i="0">
                <a:ln>
                  <a:noFill/>
                </a:ln>
                <a:solidFill>
                  <a:schemeClr val="bg2"/>
                </a:solidFill>
                <a:latin typeface="Source Sans Pro Light" panose="020B0403030403020204" pitchFamily="34" charset="0"/>
                <a:ea typeface="Noto Sans Light" panose="020B0402040504020204" pitchFamily="34" charset="0"/>
                <a:cs typeface="Noto Sans Light" panose="020B040204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F2BCEE25-E1DA-814D-B957-16EC0D2E81ED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-995" y="1"/>
            <a:ext cx="3429893" cy="6858000"/>
          </a:xfrm>
          <a:custGeom>
            <a:avLst/>
            <a:gdLst>
              <a:gd name="connsiteX0" fmla="*/ 0 w 6858000"/>
              <a:gd name="connsiteY0" fmla="*/ 0 h 13715999"/>
              <a:gd name="connsiteX1" fmla="*/ 6858000 w 6858000"/>
              <a:gd name="connsiteY1" fmla="*/ 6858001 h 13715999"/>
              <a:gd name="connsiteX2" fmla="*/ 2 w 6858000"/>
              <a:gd name="connsiteY2" fmla="*/ 13715999 h 13715999"/>
              <a:gd name="connsiteX3" fmla="*/ 0 w 6858000"/>
              <a:gd name="connsiteY3" fmla="*/ 13715999 h 13715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58000" h="13715999">
                <a:moveTo>
                  <a:pt x="0" y="0"/>
                </a:moveTo>
                <a:lnTo>
                  <a:pt x="6858000" y="6858001"/>
                </a:lnTo>
                <a:lnTo>
                  <a:pt x="2" y="13715999"/>
                </a:lnTo>
                <a:lnTo>
                  <a:pt x="0" y="13715999"/>
                </a:lnTo>
                <a:close/>
              </a:path>
            </a:pathLst>
          </a:custGeom>
          <a:solidFill>
            <a:schemeClr val="bg1">
              <a:lumMod val="90000"/>
            </a:schemeClr>
          </a:solidFill>
          <a:ln>
            <a:noFill/>
          </a:ln>
          <a:effectLst/>
        </p:spPr>
        <p:txBody>
          <a:bodyPr wrap="square">
            <a:noAutofit/>
          </a:bodyPr>
          <a:lstStyle>
            <a:lvl1pPr marL="0" indent="0">
              <a:buNone/>
              <a:defRPr sz="1057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Source Sans Pro Light" panose="020B0403030403020204" pitchFamily="34" charset="0"/>
                <a:ea typeface="Noto Sans Light" panose="020B0402040504020204" pitchFamily="34" charset="0"/>
                <a:cs typeface="Noto Sans Light" panose="020B0402040504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689624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ortfolio 2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3F224E0-F828-CC4B-9D81-799A2EB7A666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0" y="3429000"/>
            <a:ext cx="6096000" cy="3429000"/>
          </a:xfrm>
          <a:custGeom>
            <a:avLst/>
            <a:gdLst>
              <a:gd name="connsiteX0" fmla="*/ 11113477 w 12188825"/>
              <a:gd name="connsiteY0" fmla="*/ 0 h 6858000"/>
              <a:gd name="connsiteX1" fmla="*/ 12188825 w 12188825"/>
              <a:gd name="connsiteY1" fmla="*/ 0 h 6858000"/>
              <a:gd name="connsiteX2" fmla="*/ 12188825 w 12188825"/>
              <a:gd name="connsiteY2" fmla="*/ 50715 h 6858000"/>
              <a:gd name="connsiteX3" fmla="*/ 11113477 w 12188825"/>
              <a:gd name="connsiteY3" fmla="*/ 6858000 h 6858000"/>
              <a:gd name="connsiteX4" fmla="*/ 0 w 12188825"/>
              <a:gd name="connsiteY4" fmla="*/ 0 h 6858000"/>
              <a:gd name="connsiteX5" fmla="*/ 11113476 w 12188825"/>
              <a:gd name="connsiteY5" fmla="*/ 0 h 6858000"/>
              <a:gd name="connsiteX6" fmla="*/ 11113476 w 12188825"/>
              <a:gd name="connsiteY6" fmla="*/ 6857999 h 6858000"/>
              <a:gd name="connsiteX7" fmla="*/ 0 w 12188825"/>
              <a:gd name="connsiteY7" fmla="*/ 68579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825" h="6858000">
                <a:moveTo>
                  <a:pt x="11113477" y="0"/>
                </a:moveTo>
                <a:lnTo>
                  <a:pt x="12188825" y="0"/>
                </a:lnTo>
                <a:lnTo>
                  <a:pt x="12188825" y="50715"/>
                </a:lnTo>
                <a:lnTo>
                  <a:pt x="11113477" y="6858000"/>
                </a:lnTo>
                <a:close/>
                <a:moveTo>
                  <a:pt x="0" y="0"/>
                </a:moveTo>
                <a:lnTo>
                  <a:pt x="11113476" y="0"/>
                </a:lnTo>
                <a:lnTo>
                  <a:pt x="11113476" y="6857999"/>
                </a:lnTo>
                <a:lnTo>
                  <a:pt x="0" y="6857999"/>
                </a:lnTo>
                <a:close/>
              </a:path>
            </a:pathLst>
          </a:custGeom>
          <a:solidFill>
            <a:schemeClr val="bg1">
              <a:lumMod val="90000"/>
            </a:schemeClr>
          </a:solidFill>
          <a:ln>
            <a:noFill/>
          </a:ln>
          <a:effectLst/>
        </p:spPr>
        <p:txBody>
          <a:bodyPr wrap="square">
            <a:noAutofit/>
          </a:bodyPr>
          <a:lstStyle>
            <a:lvl1pPr marL="0" indent="0">
              <a:buNone/>
              <a:defRPr sz="1057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Source Sans Pro Light" panose="020B0403030403020204" pitchFamily="34" charset="0"/>
                <a:ea typeface="Noto Sans Light" panose="020B0402040504020204" pitchFamily="34" charset="0"/>
                <a:cs typeface="Noto Sans Light" panose="020B040204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16070FF-CBBB-9542-82AF-FA550BA7CD6F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5558186" y="1"/>
            <a:ext cx="6633814" cy="6858000"/>
          </a:xfrm>
          <a:custGeom>
            <a:avLst/>
            <a:gdLst>
              <a:gd name="connsiteX0" fmla="*/ 2211200 w 13362609"/>
              <a:gd name="connsiteY0" fmla="*/ 0 h 13715999"/>
              <a:gd name="connsiteX1" fmla="*/ 2911974 w 13362609"/>
              <a:gd name="connsiteY1" fmla="*/ 0 h 13715999"/>
              <a:gd name="connsiteX2" fmla="*/ 8844801 w 13362609"/>
              <a:gd name="connsiteY2" fmla="*/ 0 h 13715999"/>
              <a:gd name="connsiteX3" fmla="*/ 13362609 w 13362609"/>
              <a:gd name="connsiteY3" fmla="*/ 0 h 13715999"/>
              <a:gd name="connsiteX4" fmla="*/ 13362609 w 13362609"/>
              <a:gd name="connsiteY4" fmla="*/ 13715999 h 13715999"/>
              <a:gd name="connsiteX5" fmla="*/ 0 w 13362609"/>
              <a:gd name="connsiteY5" fmla="*/ 13715999 h 13715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362609" h="13715999">
                <a:moveTo>
                  <a:pt x="2211200" y="0"/>
                </a:moveTo>
                <a:lnTo>
                  <a:pt x="2911974" y="0"/>
                </a:lnTo>
                <a:lnTo>
                  <a:pt x="8844801" y="0"/>
                </a:lnTo>
                <a:lnTo>
                  <a:pt x="13362609" y="0"/>
                </a:lnTo>
                <a:lnTo>
                  <a:pt x="13362609" y="13715999"/>
                </a:lnTo>
                <a:lnTo>
                  <a:pt x="0" y="13715999"/>
                </a:lnTo>
                <a:close/>
              </a:path>
            </a:pathLst>
          </a:custGeom>
          <a:solidFill>
            <a:schemeClr val="bg1">
              <a:lumMod val="90000"/>
            </a:schemeClr>
          </a:solidFill>
          <a:ln>
            <a:noFill/>
          </a:ln>
          <a:effectLst/>
        </p:spPr>
        <p:txBody>
          <a:bodyPr wrap="square">
            <a:noAutofit/>
          </a:bodyPr>
          <a:lstStyle>
            <a:lvl1pPr marL="0" indent="0">
              <a:buNone/>
              <a:defRPr sz="1057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Source Sans Pro Light" panose="020B0403030403020204" pitchFamily="34" charset="0"/>
                <a:ea typeface="Noto Sans Light" panose="020B0402040504020204" pitchFamily="34" charset="0"/>
                <a:cs typeface="Noto Sans Light" panose="020B0402040504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610125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Phone 7 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/>
          <p:cNvSpPr>
            <a:spLocks noGrp="1"/>
          </p:cNvSpPr>
          <p:nvPr>
            <p:ph type="pic" sz="quarter" idx="27"/>
          </p:nvPr>
        </p:nvSpPr>
        <p:spPr>
          <a:xfrm>
            <a:off x="5150463" y="2111479"/>
            <a:ext cx="1889253" cy="3290341"/>
          </a:xfrm>
          <a:custGeom>
            <a:avLst/>
            <a:gdLst>
              <a:gd name="connsiteX0" fmla="*/ 61439 w 3725838"/>
              <a:gd name="connsiteY0" fmla="*/ 0 h 6523629"/>
              <a:gd name="connsiteX1" fmla="*/ 3664399 w 3725838"/>
              <a:gd name="connsiteY1" fmla="*/ 0 h 6523629"/>
              <a:gd name="connsiteX2" fmla="*/ 3725838 w 3725838"/>
              <a:gd name="connsiteY2" fmla="*/ 61439 h 6523629"/>
              <a:gd name="connsiteX3" fmla="*/ 3725838 w 3725838"/>
              <a:gd name="connsiteY3" fmla="*/ 6462190 h 6523629"/>
              <a:gd name="connsiteX4" fmla="*/ 3664399 w 3725838"/>
              <a:gd name="connsiteY4" fmla="*/ 6523629 h 6523629"/>
              <a:gd name="connsiteX5" fmla="*/ 61439 w 3725838"/>
              <a:gd name="connsiteY5" fmla="*/ 6523629 h 6523629"/>
              <a:gd name="connsiteX6" fmla="*/ 0 w 3725838"/>
              <a:gd name="connsiteY6" fmla="*/ 6462190 h 6523629"/>
              <a:gd name="connsiteX7" fmla="*/ 0 w 3725838"/>
              <a:gd name="connsiteY7" fmla="*/ 61439 h 6523629"/>
              <a:gd name="connsiteX8" fmla="*/ 61439 w 3725838"/>
              <a:gd name="connsiteY8" fmla="*/ 0 h 6523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25838" h="6523629">
                <a:moveTo>
                  <a:pt x="61439" y="0"/>
                </a:moveTo>
                <a:lnTo>
                  <a:pt x="3664399" y="0"/>
                </a:lnTo>
                <a:cubicBezTo>
                  <a:pt x="3698331" y="0"/>
                  <a:pt x="3725838" y="27507"/>
                  <a:pt x="3725838" y="61439"/>
                </a:cubicBezTo>
                <a:lnTo>
                  <a:pt x="3725838" y="6462190"/>
                </a:lnTo>
                <a:cubicBezTo>
                  <a:pt x="3725838" y="6496122"/>
                  <a:pt x="3698331" y="6523629"/>
                  <a:pt x="3664399" y="6523629"/>
                </a:cubicBezTo>
                <a:lnTo>
                  <a:pt x="61439" y="6523629"/>
                </a:lnTo>
                <a:cubicBezTo>
                  <a:pt x="27507" y="6523629"/>
                  <a:pt x="0" y="6496122"/>
                  <a:pt x="0" y="6462190"/>
                </a:cubicBezTo>
                <a:lnTo>
                  <a:pt x="0" y="61439"/>
                </a:lnTo>
                <a:cubicBezTo>
                  <a:pt x="0" y="27507"/>
                  <a:pt x="27507" y="0"/>
                  <a:pt x="61439" y="0"/>
                </a:cubicBezTo>
                <a:close/>
              </a:path>
            </a:pathLst>
          </a:custGeom>
          <a:solidFill>
            <a:schemeClr val="bg1">
              <a:lumMod val="90000"/>
            </a:schemeClr>
          </a:solidFill>
          <a:ln>
            <a:noFill/>
          </a:ln>
          <a:effectLst/>
        </p:spPr>
        <p:txBody>
          <a:bodyPr wrap="square">
            <a:noAutofit/>
          </a:bodyPr>
          <a:lstStyle>
            <a:lvl1pPr marL="0" indent="0">
              <a:buNone/>
              <a:defRPr sz="1057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Source Sans Pro Light" panose="020B0403030403020204" pitchFamily="34" charset="0"/>
                <a:ea typeface="Noto Sans Light" panose="020B0402040504020204" pitchFamily="34" charset="0"/>
                <a:cs typeface="Noto Sans Light" panose="020B040204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28"/>
          </p:nvPr>
        </p:nvSpPr>
        <p:spPr>
          <a:xfrm>
            <a:off x="8489547" y="2111479"/>
            <a:ext cx="1889253" cy="3290341"/>
          </a:xfrm>
          <a:custGeom>
            <a:avLst/>
            <a:gdLst>
              <a:gd name="connsiteX0" fmla="*/ 61439 w 3725838"/>
              <a:gd name="connsiteY0" fmla="*/ 0 h 6523629"/>
              <a:gd name="connsiteX1" fmla="*/ 3664399 w 3725838"/>
              <a:gd name="connsiteY1" fmla="*/ 0 h 6523629"/>
              <a:gd name="connsiteX2" fmla="*/ 3725838 w 3725838"/>
              <a:gd name="connsiteY2" fmla="*/ 61439 h 6523629"/>
              <a:gd name="connsiteX3" fmla="*/ 3725838 w 3725838"/>
              <a:gd name="connsiteY3" fmla="*/ 6462190 h 6523629"/>
              <a:gd name="connsiteX4" fmla="*/ 3664399 w 3725838"/>
              <a:gd name="connsiteY4" fmla="*/ 6523629 h 6523629"/>
              <a:gd name="connsiteX5" fmla="*/ 61439 w 3725838"/>
              <a:gd name="connsiteY5" fmla="*/ 6523629 h 6523629"/>
              <a:gd name="connsiteX6" fmla="*/ 0 w 3725838"/>
              <a:gd name="connsiteY6" fmla="*/ 6462190 h 6523629"/>
              <a:gd name="connsiteX7" fmla="*/ 0 w 3725838"/>
              <a:gd name="connsiteY7" fmla="*/ 61439 h 6523629"/>
              <a:gd name="connsiteX8" fmla="*/ 61439 w 3725838"/>
              <a:gd name="connsiteY8" fmla="*/ 0 h 6523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25838" h="6523629">
                <a:moveTo>
                  <a:pt x="61439" y="0"/>
                </a:moveTo>
                <a:lnTo>
                  <a:pt x="3664399" y="0"/>
                </a:lnTo>
                <a:cubicBezTo>
                  <a:pt x="3698331" y="0"/>
                  <a:pt x="3725838" y="27507"/>
                  <a:pt x="3725838" y="61439"/>
                </a:cubicBezTo>
                <a:lnTo>
                  <a:pt x="3725838" y="6462190"/>
                </a:lnTo>
                <a:cubicBezTo>
                  <a:pt x="3725838" y="6496122"/>
                  <a:pt x="3698331" y="6523629"/>
                  <a:pt x="3664399" y="6523629"/>
                </a:cubicBezTo>
                <a:lnTo>
                  <a:pt x="61439" y="6523629"/>
                </a:lnTo>
                <a:cubicBezTo>
                  <a:pt x="27507" y="6523629"/>
                  <a:pt x="0" y="6496122"/>
                  <a:pt x="0" y="6462190"/>
                </a:cubicBezTo>
                <a:lnTo>
                  <a:pt x="0" y="61439"/>
                </a:lnTo>
                <a:cubicBezTo>
                  <a:pt x="0" y="27507"/>
                  <a:pt x="27507" y="0"/>
                  <a:pt x="61439" y="0"/>
                </a:cubicBezTo>
                <a:close/>
              </a:path>
            </a:pathLst>
          </a:custGeom>
          <a:solidFill>
            <a:schemeClr val="bg1">
              <a:lumMod val="90000"/>
            </a:schemeClr>
          </a:solidFill>
          <a:ln>
            <a:noFill/>
          </a:ln>
          <a:effectLst/>
        </p:spPr>
        <p:txBody>
          <a:bodyPr wrap="square">
            <a:noAutofit/>
          </a:bodyPr>
          <a:lstStyle>
            <a:lvl1pPr marL="0" indent="0">
              <a:buNone/>
              <a:defRPr sz="1057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Source Sans Pro Light" panose="020B0403030403020204" pitchFamily="34" charset="0"/>
                <a:ea typeface="Noto Sans Light" panose="020B0402040504020204" pitchFamily="34" charset="0"/>
                <a:cs typeface="Noto Sans Light" panose="020B040204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29"/>
          </p:nvPr>
        </p:nvSpPr>
        <p:spPr>
          <a:xfrm>
            <a:off x="1822267" y="2111479"/>
            <a:ext cx="1889253" cy="3290341"/>
          </a:xfrm>
          <a:custGeom>
            <a:avLst/>
            <a:gdLst>
              <a:gd name="connsiteX0" fmla="*/ 61439 w 3725838"/>
              <a:gd name="connsiteY0" fmla="*/ 0 h 6523629"/>
              <a:gd name="connsiteX1" fmla="*/ 3664399 w 3725838"/>
              <a:gd name="connsiteY1" fmla="*/ 0 h 6523629"/>
              <a:gd name="connsiteX2" fmla="*/ 3725838 w 3725838"/>
              <a:gd name="connsiteY2" fmla="*/ 61439 h 6523629"/>
              <a:gd name="connsiteX3" fmla="*/ 3725838 w 3725838"/>
              <a:gd name="connsiteY3" fmla="*/ 6462190 h 6523629"/>
              <a:gd name="connsiteX4" fmla="*/ 3664399 w 3725838"/>
              <a:gd name="connsiteY4" fmla="*/ 6523629 h 6523629"/>
              <a:gd name="connsiteX5" fmla="*/ 61439 w 3725838"/>
              <a:gd name="connsiteY5" fmla="*/ 6523629 h 6523629"/>
              <a:gd name="connsiteX6" fmla="*/ 0 w 3725838"/>
              <a:gd name="connsiteY6" fmla="*/ 6462190 h 6523629"/>
              <a:gd name="connsiteX7" fmla="*/ 0 w 3725838"/>
              <a:gd name="connsiteY7" fmla="*/ 61439 h 6523629"/>
              <a:gd name="connsiteX8" fmla="*/ 61439 w 3725838"/>
              <a:gd name="connsiteY8" fmla="*/ 0 h 6523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25838" h="6523629">
                <a:moveTo>
                  <a:pt x="61439" y="0"/>
                </a:moveTo>
                <a:lnTo>
                  <a:pt x="3664399" y="0"/>
                </a:lnTo>
                <a:cubicBezTo>
                  <a:pt x="3698331" y="0"/>
                  <a:pt x="3725838" y="27507"/>
                  <a:pt x="3725838" y="61439"/>
                </a:cubicBezTo>
                <a:lnTo>
                  <a:pt x="3725838" y="6462190"/>
                </a:lnTo>
                <a:cubicBezTo>
                  <a:pt x="3725838" y="6496122"/>
                  <a:pt x="3698331" y="6523629"/>
                  <a:pt x="3664399" y="6523629"/>
                </a:cubicBezTo>
                <a:lnTo>
                  <a:pt x="61439" y="6523629"/>
                </a:lnTo>
                <a:cubicBezTo>
                  <a:pt x="27507" y="6523629"/>
                  <a:pt x="0" y="6496122"/>
                  <a:pt x="0" y="6462190"/>
                </a:cubicBezTo>
                <a:lnTo>
                  <a:pt x="0" y="61439"/>
                </a:lnTo>
                <a:cubicBezTo>
                  <a:pt x="0" y="27507"/>
                  <a:pt x="27507" y="0"/>
                  <a:pt x="61439" y="0"/>
                </a:cubicBezTo>
                <a:close/>
              </a:path>
            </a:pathLst>
          </a:custGeom>
          <a:solidFill>
            <a:schemeClr val="bg1">
              <a:lumMod val="90000"/>
            </a:schemeClr>
          </a:solidFill>
          <a:ln>
            <a:noFill/>
          </a:ln>
          <a:effectLst/>
        </p:spPr>
        <p:txBody>
          <a:bodyPr wrap="square">
            <a:noAutofit/>
          </a:bodyPr>
          <a:lstStyle>
            <a:lvl1pPr marL="0" indent="0">
              <a:buNone/>
              <a:defRPr sz="1057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Source Sans Pro Light" panose="020B0403030403020204" pitchFamily="34" charset="0"/>
                <a:ea typeface="Noto Sans Light" panose="020B0402040504020204" pitchFamily="34" charset="0"/>
                <a:cs typeface="Noto Sans Light" panose="020B0402040504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155018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aptop Mockup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26"/>
          </p:nvPr>
        </p:nvSpPr>
        <p:spPr>
          <a:xfrm>
            <a:off x="6864533" y="2661901"/>
            <a:ext cx="3776502" cy="2361725"/>
          </a:xfrm>
          <a:prstGeom prst="rect">
            <a:avLst/>
          </a:prstGeom>
          <a:solidFill>
            <a:schemeClr val="bg1">
              <a:lumMod val="9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ctr">
              <a:buNone/>
              <a:defRPr sz="894" b="0" i="0">
                <a:latin typeface="Source Sans Pro Light" panose="020B0403030403020204" pitchFamily="34" charset="0"/>
                <a:ea typeface="Noto Sans Light" panose="020B0402040504020204" pitchFamily="34" charset="0"/>
                <a:cs typeface="Noto Sans Light" panose="020B0402040504020204" pitchFamily="34" charset="0"/>
              </a:defRPr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79177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1FD2E-A746-FB8C-CA54-04A138B01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696C2-5AF3-5EC7-F2BB-A1FA1074D9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4C637E-09DF-C5D2-7239-1E5B7817BD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7E73A5-A650-0F40-BA3B-842FD5EDC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F6BB-CF48-48EC-B4C1-2608B6F6CFED}" type="datetimeFigureOut">
              <a:rPr lang="en-GB" smtClean="0"/>
              <a:t>13/03/2025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0BCFCE-5E76-5024-615F-030AE1566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F5ED4D-A188-EB4C-A70A-7334ED176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AA9F-F8F5-4DBC-BB76-FEAB03AD1F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916911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sktop App 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/>
          <p:cNvSpPr>
            <a:spLocks noGrp="1"/>
          </p:cNvSpPr>
          <p:nvPr>
            <p:ph type="pic" sz="quarter" idx="26"/>
          </p:nvPr>
        </p:nvSpPr>
        <p:spPr>
          <a:xfrm>
            <a:off x="1546173" y="2332939"/>
            <a:ext cx="3757614" cy="2261364"/>
          </a:xfrm>
          <a:prstGeom prst="rect">
            <a:avLst/>
          </a:prstGeom>
          <a:solidFill>
            <a:schemeClr val="bg1">
              <a:lumMod val="9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ctr">
              <a:buNone/>
              <a:defRPr sz="894" b="0" i="0">
                <a:latin typeface="Source Sans Pro Light" panose="020B0403030403020204" pitchFamily="34" charset="0"/>
                <a:ea typeface="Noto Sans Light" panose="020B0402040504020204" pitchFamily="34" charset="0"/>
                <a:cs typeface="Noto Sans Light" panose="020B0402040504020204" pitchFamily="34" charset="0"/>
              </a:defRPr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28264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Ques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085FC83-B7B1-6F4C-A3B4-6BC6DAA8D69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0" y="1035354"/>
            <a:ext cx="6614794" cy="5822647"/>
          </a:xfrm>
          <a:custGeom>
            <a:avLst/>
            <a:gdLst>
              <a:gd name="connsiteX0" fmla="*/ 7239001 w 14478000"/>
              <a:gd name="connsiteY0" fmla="*/ 0 h 12747522"/>
              <a:gd name="connsiteX1" fmla="*/ 14478000 w 14478000"/>
              <a:gd name="connsiteY1" fmla="*/ 7239000 h 12747522"/>
              <a:gd name="connsiteX2" fmla="*/ 12106340 w 14478000"/>
              <a:gd name="connsiteY2" fmla="*/ 12597439 h 12747522"/>
              <a:gd name="connsiteX3" fmla="*/ 11933078 w 14478000"/>
              <a:gd name="connsiteY3" fmla="*/ 12747522 h 12747522"/>
              <a:gd name="connsiteX4" fmla="*/ 2544922 w 14478000"/>
              <a:gd name="connsiteY4" fmla="*/ 12747522 h 12747522"/>
              <a:gd name="connsiteX5" fmla="*/ 2371660 w 14478000"/>
              <a:gd name="connsiteY5" fmla="*/ 12597439 h 12747522"/>
              <a:gd name="connsiteX6" fmla="*/ 0 w 14478000"/>
              <a:gd name="connsiteY6" fmla="*/ 7239000 h 12747522"/>
              <a:gd name="connsiteX7" fmla="*/ 7239001 w 14478000"/>
              <a:gd name="connsiteY7" fmla="*/ 0 h 12747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478000" h="12747522">
                <a:moveTo>
                  <a:pt x="7239001" y="0"/>
                </a:moveTo>
                <a:cubicBezTo>
                  <a:pt x="11236989" y="0"/>
                  <a:pt x="14478000" y="3241011"/>
                  <a:pt x="14478000" y="7239000"/>
                </a:cubicBezTo>
                <a:cubicBezTo>
                  <a:pt x="14478000" y="9362932"/>
                  <a:pt x="13563301" y="11273224"/>
                  <a:pt x="12106340" y="12597439"/>
                </a:cubicBezTo>
                <a:lnTo>
                  <a:pt x="11933078" y="12747522"/>
                </a:lnTo>
                <a:lnTo>
                  <a:pt x="2544922" y="12747522"/>
                </a:lnTo>
                <a:lnTo>
                  <a:pt x="2371660" y="12597439"/>
                </a:lnTo>
                <a:cubicBezTo>
                  <a:pt x="914700" y="11273224"/>
                  <a:pt x="0" y="9362932"/>
                  <a:pt x="0" y="7239000"/>
                </a:cubicBezTo>
                <a:cubicBezTo>
                  <a:pt x="0" y="3241011"/>
                  <a:pt x="3241011" y="0"/>
                  <a:pt x="7239001" y="0"/>
                </a:cubicBezTo>
                <a:close/>
              </a:path>
            </a:pathLst>
          </a:custGeom>
          <a:solidFill>
            <a:schemeClr val="bg1">
              <a:lumMod val="90000"/>
            </a:schemeClr>
          </a:solidFill>
          <a:ln>
            <a:noFill/>
          </a:ln>
          <a:effectLst/>
        </p:spPr>
        <p:txBody>
          <a:bodyPr wrap="square">
            <a:noAutofit/>
          </a:bodyPr>
          <a:lstStyle>
            <a:lvl1pPr marL="0" indent="0">
              <a:buNone/>
              <a:defRPr sz="1057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Source Sans Pro Light" panose="020B0403030403020204" pitchFamily="34" charset="0"/>
                <a:ea typeface="Noto Sans Light" panose="020B0402040504020204" pitchFamily="34" charset="0"/>
                <a:cs typeface="Noto Sans Light" panose="020B0402040504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89363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g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9D97958-0CB4-7E4D-A92B-7B91EA13FF3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-1" y="1"/>
            <a:ext cx="6859786" cy="6857999"/>
          </a:xfrm>
          <a:custGeom>
            <a:avLst/>
            <a:gdLst>
              <a:gd name="connsiteX0" fmla="*/ 0 w 13715998"/>
              <a:gd name="connsiteY0" fmla="*/ 0 h 13715998"/>
              <a:gd name="connsiteX1" fmla="*/ 13715998 w 13715998"/>
              <a:gd name="connsiteY1" fmla="*/ 0 h 13715998"/>
              <a:gd name="connsiteX2" fmla="*/ 0 w 13715998"/>
              <a:gd name="connsiteY2" fmla="*/ 13715998 h 13715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715998" h="13715998">
                <a:moveTo>
                  <a:pt x="0" y="0"/>
                </a:moveTo>
                <a:lnTo>
                  <a:pt x="13715998" y="0"/>
                </a:lnTo>
                <a:lnTo>
                  <a:pt x="0" y="13715998"/>
                </a:lnTo>
                <a:close/>
              </a:path>
            </a:pathLst>
          </a:custGeom>
          <a:solidFill>
            <a:schemeClr val="bg1">
              <a:lumMod val="90000"/>
            </a:schemeClr>
          </a:solidFill>
          <a:ln>
            <a:noFill/>
          </a:ln>
          <a:effectLst/>
        </p:spPr>
        <p:txBody>
          <a:bodyPr wrap="square">
            <a:noAutofit/>
          </a:bodyPr>
          <a:lstStyle>
            <a:lvl1pPr marL="0" indent="0">
              <a:buNone/>
              <a:defRPr sz="1057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Source Sans Pro Light" panose="020B0403030403020204" pitchFamily="34" charset="0"/>
                <a:ea typeface="Noto Sans Light" panose="020B0402040504020204" pitchFamily="34" charset="0"/>
                <a:cs typeface="Noto Sans Light" panose="020B0402040504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39183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act 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3">
            <a:extLst>
              <a:ext uri="{FF2B5EF4-FFF2-40B4-BE49-F238E27FC236}">
                <a16:creationId xmlns:a16="http://schemas.microsoft.com/office/drawing/2014/main" id="{460FF781-8F88-A949-A7F2-9EAAF1EA1F7C}"/>
              </a:ext>
            </a:extLst>
          </p:cNvPr>
          <p:cNvSpPr>
            <a:spLocks noGrp="1" noChangeAspect="1"/>
          </p:cNvSpPr>
          <p:nvPr>
            <p:ph type="pic" sz="quarter" idx="17"/>
          </p:nvPr>
        </p:nvSpPr>
        <p:spPr>
          <a:xfrm>
            <a:off x="0" y="1"/>
            <a:ext cx="5251456" cy="2950949"/>
          </a:xfrm>
          <a:prstGeom prst="rect">
            <a:avLst/>
          </a:prstGeom>
          <a:solidFill>
            <a:schemeClr val="bg1">
              <a:lumMod val="90000"/>
            </a:schemeClr>
          </a:solidFill>
          <a:ln>
            <a:noFill/>
          </a:ln>
          <a:effectLst/>
        </p:spPr>
        <p:txBody>
          <a:bodyPr vert="horz" lIns="182843" tIns="91422" rIns="182843" bIns="91422" rtlCol="0">
            <a:normAutofit/>
          </a:bodyPr>
          <a:lstStyle>
            <a:lvl1pPr>
              <a:defRPr lang="en-US" sz="1057" b="0" i="0" dirty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Source Sans Pro Light" panose="020B0403030403020204" pitchFamily="34" charset="0"/>
                <a:cs typeface="Noto Sans Light" panose="020B0402040504020204" pitchFamily="34" charset="0"/>
              </a:defRPr>
            </a:lvl1pPr>
          </a:lstStyle>
          <a:p>
            <a:pPr marL="0" lvl="0" indent="0">
              <a:buNone/>
            </a:pPr>
            <a:endParaRPr lang="en-US"/>
          </a:p>
        </p:txBody>
      </p:sp>
      <p:sp>
        <p:nvSpPr>
          <p:cNvPr id="3" name="Picture Placeholder 13">
            <a:extLst>
              <a:ext uri="{FF2B5EF4-FFF2-40B4-BE49-F238E27FC236}">
                <a16:creationId xmlns:a16="http://schemas.microsoft.com/office/drawing/2014/main" id="{3CEC358C-E9A2-AB47-A19D-68ED8206DF0D}"/>
              </a:ext>
            </a:extLst>
          </p:cNvPr>
          <p:cNvSpPr>
            <a:spLocks noGrp="1" noChangeAspect="1"/>
          </p:cNvSpPr>
          <p:nvPr>
            <p:ph type="pic" sz="quarter" idx="18"/>
          </p:nvPr>
        </p:nvSpPr>
        <p:spPr>
          <a:xfrm>
            <a:off x="6940544" y="3907052"/>
            <a:ext cx="5251456" cy="2950949"/>
          </a:xfrm>
          <a:prstGeom prst="rect">
            <a:avLst/>
          </a:prstGeom>
          <a:solidFill>
            <a:schemeClr val="bg1">
              <a:lumMod val="90000"/>
            </a:schemeClr>
          </a:solidFill>
          <a:ln>
            <a:noFill/>
          </a:ln>
          <a:effectLst/>
        </p:spPr>
        <p:txBody>
          <a:bodyPr vert="horz" lIns="182843" tIns="91422" rIns="182843" bIns="91422" rtlCol="0">
            <a:normAutofit/>
          </a:bodyPr>
          <a:lstStyle>
            <a:lvl1pPr>
              <a:defRPr lang="en-US" sz="1057" b="0" i="0" dirty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Source Sans Pro Light" panose="020B0403030403020204" pitchFamily="34" charset="0"/>
                <a:cs typeface="Noto Sans Light" panose="020B0402040504020204" pitchFamily="34" charset="0"/>
              </a:defRPr>
            </a:lvl1pPr>
          </a:lstStyle>
          <a:p>
            <a:pPr marL="0" lv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272495"/>
      </p:ext>
    </p:extLst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FBE2F1BE-014C-4BA2-9CF1-D8197D1B303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779986" y="0"/>
            <a:ext cx="5412015" cy="6858000"/>
          </a:xfrm>
          <a:custGeom>
            <a:avLst/>
            <a:gdLst>
              <a:gd name="connsiteX0" fmla="*/ 2388418 w 5412015"/>
              <a:gd name="connsiteY0" fmla="*/ 0 h 6858000"/>
              <a:gd name="connsiteX1" fmla="*/ 2781300 w 5412015"/>
              <a:gd name="connsiteY1" fmla="*/ 0 h 6858000"/>
              <a:gd name="connsiteX2" fmla="*/ 4667250 w 5412015"/>
              <a:gd name="connsiteY2" fmla="*/ 0 h 6858000"/>
              <a:gd name="connsiteX3" fmla="*/ 5412015 w 5412015"/>
              <a:gd name="connsiteY3" fmla="*/ 0 h 6858000"/>
              <a:gd name="connsiteX4" fmla="*/ 5412015 w 5412015"/>
              <a:gd name="connsiteY4" fmla="*/ 6858000 h 6858000"/>
              <a:gd name="connsiteX5" fmla="*/ 4667250 w 5412015"/>
              <a:gd name="connsiteY5" fmla="*/ 6858000 h 6858000"/>
              <a:gd name="connsiteX6" fmla="*/ 2781300 w 5412015"/>
              <a:gd name="connsiteY6" fmla="*/ 6858000 h 6858000"/>
              <a:gd name="connsiteX7" fmla="*/ 2388413 w 5412015"/>
              <a:gd name="connsiteY7" fmla="*/ 6858000 h 6858000"/>
              <a:gd name="connsiteX8" fmla="*/ 2232020 w 5412015"/>
              <a:gd name="connsiteY8" fmla="*/ 6796336 h 6858000"/>
              <a:gd name="connsiteX9" fmla="*/ 0 w 5412015"/>
              <a:gd name="connsiteY9" fmla="*/ 3429001 h 6858000"/>
              <a:gd name="connsiteX10" fmla="*/ 2232020 w 5412015"/>
              <a:gd name="connsiteY10" fmla="*/ 6166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12015" h="6858000">
                <a:moveTo>
                  <a:pt x="2388418" y="0"/>
                </a:moveTo>
                <a:lnTo>
                  <a:pt x="2781300" y="0"/>
                </a:lnTo>
                <a:lnTo>
                  <a:pt x="4667250" y="0"/>
                </a:lnTo>
                <a:lnTo>
                  <a:pt x="5412015" y="0"/>
                </a:lnTo>
                <a:lnTo>
                  <a:pt x="5412015" y="6858000"/>
                </a:lnTo>
                <a:lnTo>
                  <a:pt x="4667250" y="6858000"/>
                </a:lnTo>
                <a:lnTo>
                  <a:pt x="2781300" y="6858000"/>
                </a:lnTo>
                <a:lnTo>
                  <a:pt x="2388413" y="6858000"/>
                </a:lnTo>
                <a:lnTo>
                  <a:pt x="2232020" y="6796336"/>
                </a:lnTo>
                <a:cubicBezTo>
                  <a:pt x="920355" y="6241549"/>
                  <a:pt x="0" y="4942756"/>
                  <a:pt x="0" y="3429001"/>
                </a:cubicBezTo>
                <a:cubicBezTo>
                  <a:pt x="0" y="1915247"/>
                  <a:pt x="920355" y="616453"/>
                  <a:pt x="2232020" y="61666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square">
            <a:noAutofit/>
          </a:bodyPr>
          <a:lstStyle>
            <a:lvl1pPr marL="0" marR="0" indent="0" algn="l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marL="0" marR="0" lvl="0" indent="0" algn="l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Image placeholder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45302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2AA6C0E-7A79-47E7-B106-121A578CB77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50144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>
            <a:lvl1pPr marL="0" marR="0" indent="0" algn="l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marL="0" marR="0" lvl="0" indent="0" algn="l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Image placeholder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16636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xec Che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7117DC-1CB0-4EC5-85B5-7FD8B7F5576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1"/>
            <a:ext cx="4862826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270000" dist="393700" dir="5400000" sx="83000" sy="83000" algn="t" rotWithShape="0">
              <a:prstClr val="black">
                <a:alpha val="18000"/>
              </a:prstClr>
            </a:outerShdw>
          </a:effectLst>
        </p:spPr>
        <p:txBody>
          <a:bodyPr/>
          <a:lstStyle>
            <a:lvl1pPr marL="0" marR="0" indent="0" algn="l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marL="0" marR="0" lvl="0" indent="0" algn="l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Image placeholder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92309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oking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C072E668-7E47-4DB8-ABEC-53D5D748F1E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392901" y="1520848"/>
            <a:ext cx="1270311" cy="1270310"/>
          </a:xfrm>
          <a:custGeom>
            <a:avLst/>
            <a:gdLst>
              <a:gd name="connsiteX0" fmla="*/ 463768 w 927536"/>
              <a:gd name="connsiteY0" fmla="*/ 0 h 927536"/>
              <a:gd name="connsiteX1" fmla="*/ 927536 w 927536"/>
              <a:gd name="connsiteY1" fmla="*/ 463768 h 927536"/>
              <a:gd name="connsiteX2" fmla="*/ 463768 w 927536"/>
              <a:gd name="connsiteY2" fmla="*/ 927536 h 927536"/>
              <a:gd name="connsiteX3" fmla="*/ 0 w 927536"/>
              <a:gd name="connsiteY3" fmla="*/ 463768 h 927536"/>
              <a:gd name="connsiteX4" fmla="*/ 463768 w 927536"/>
              <a:gd name="connsiteY4" fmla="*/ 0 h 927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7536" h="927536">
                <a:moveTo>
                  <a:pt x="463768" y="0"/>
                </a:moveTo>
                <a:cubicBezTo>
                  <a:pt x="719900" y="0"/>
                  <a:pt x="927536" y="207636"/>
                  <a:pt x="927536" y="463768"/>
                </a:cubicBezTo>
                <a:cubicBezTo>
                  <a:pt x="927536" y="719900"/>
                  <a:pt x="719900" y="927536"/>
                  <a:pt x="463768" y="927536"/>
                </a:cubicBezTo>
                <a:cubicBezTo>
                  <a:pt x="207636" y="927536"/>
                  <a:pt x="0" y="719900"/>
                  <a:pt x="0" y="463768"/>
                </a:cubicBezTo>
                <a:cubicBezTo>
                  <a:pt x="0" y="207636"/>
                  <a:pt x="207636" y="0"/>
                  <a:pt x="463768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noAutofit/>
          </a:bodyPr>
          <a:lstStyle>
            <a:lvl1pPr marL="0" marR="0" indent="0" algn="l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813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marL="0" marR="0" lvl="0" indent="0" algn="l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Image placeholder</a:t>
            </a:r>
          </a:p>
          <a:p>
            <a:endParaRPr lang="en-US"/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F7CF0867-9C9D-4BF8-8AF4-BC560C7CAFB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104864" y="1520848"/>
            <a:ext cx="1270311" cy="1270310"/>
          </a:xfrm>
          <a:custGeom>
            <a:avLst/>
            <a:gdLst>
              <a:gd name="connsiteX0" fmla="*/ 463768 w 927536"/>
              <a:gd name="connsiteY0" fmla="*/ 0 h 927536"/>
              <a:gd name="connsiteX1" fmla="*/ 927536 w 927536"/>
              <a:gd name="connsiteY1" fmla="*/ 463768 h 927536"/>
              <a:gd name="connsiteX2" fmla="*/ 463768 w 927536"/>
              <a:gd name="connsiteY2" fmla="*/ 927536 h 927536"/>
              <a:gd name="connsiteX3" fmla="*/ 0 w 927536"/>
              <a:gd name="connsiteY3" fmla="*/ 463768 h 927536"/>
              <a:gd name="connsiteX4" fmla="*/ 463768 w 927536"/>
              <a:gd name="connsiteY4" fmla="*/ 0 h 927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7536" h="927536">
                <a:moveTo>
                  <a:pt x="463768" y="0"/>
                </a:moveTo>
                <a:cubicBezTo>
                  <a:pt x="719900" y="0"/>
                  <a:pt x="927536" y="207636"/>
                  <a:pt x="927536" y="463768"/>
                </a:cubicBezTo>
                <a:cubicBezTo>
                  <a:pt x="927536" y="719900"/>
                  <a:pt x="719900" y="927536"/>
                  <a:pt x="463768" y="927536"/>
                </a:cubicBezTo>
                <a:cubicBezTo>
                  <a:pt x="207636" y="927536"/>
                  <a:pt x="0" y="719900"/>
                  <a:pt x="0" y="463768"/>
                </a:cubicBezTo>
                <a:cubicBezTo>
                  <a:pt x="0" y="207636"/>
                  <a:pt x="207636" y="0"/>
                  <a:pt x="463768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noAutofit/>
          </a:bodyPr>
          <a:lstStyle>
            <a:lvl1pPr marL="0" marR="0" indent="0" algn="l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813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marL="0" marR="0" lvl="0" indent="0" algn="l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Image placeholder</a:t>
            </a:r>
          </a:p>
          <a:p>
            <a:endParaRPr lang="en-US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CE101154-7189-43AE-83E5-0EA41C047989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816826" y="1520848"/>
            <a:ext cx="1270311" cy="1270310"/>
          </a:xfrm>
          <a:custGeom>
            <a:avLst/>
            <a:gdLst>
              <a:gd name="connsiteX0" fmla="*/ 463768 w 927536"/>
              <a:gd name="connsiteY0" fmla="*/ 0 h 927536"/>
              <a:gd name="connsiteX1" fmla="*/ 927536 w 927536"/>
              <a:gd name="connsiteY1" fmla="*/ 463768 h 927536"/>
              <a:gd name="connsiteX2" fmla="*/ 463768 w 927536"/>
              <a:gd name="connsiteY2" fmla="*/ 927536 h 927536"/>
              <a:gd name="connsiteX3" fmla="*/ 0 w 927536"/>
              <a:gd name="connsiteY3" fmla="*/ 463768 h 927536"/>
              <a:gd name="connsiteX4" fmla="*/ 463768 w 927536"/>
              <a:gd name="connsiteY4" fmla="*/ 0 h 927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7536" h="927536">
                <a:moveTo>
                  <a:pt x="463768" y="0"/>
                </a:moveTo>
                <a:cubicBezTo>
                  <a:pt x="719900" y="0"/>
                  <a:pt x="927536" y="207636"/>
                  <a:pt x="927536" y="463768"/>
                </a:cubicBezTo>
                <a:cubicBezTo>
                  <a:pt x="927536" y="719900"/>
                  <a:pt x="719900" y="927536"/>
                  <a:pt x="463768" y="927536"/>
                </a:cubicBezTo>
                <a:cubicBezTo>
                  <a:pt x="207636" y="927536"/>
                  <a:pt x="0" y="719900"/>
                  <a:pt x="0" y="463768"/>
                </a:cubicBezTo>
                <a:cubicBezTo>
                  <a:pt x="0" y="207636"/>
                  <a:pt x="207636" y="0"/>
                  <a:pt x="463768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noAutofit/>
          </a:bodyPr>
          <a:lstStyle>
            <a:lvl1pPr marL="0" marR="0" indent="0" algn="l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813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marL="0" marR="0" lvl="0" indent="0" algn="l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Image placeholder</a:t>
            </a:r>
          </a:p>
          <a:p>
            <a:endParaRPr lang="en-US"/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64183616-84B1-4162-A8B7-DADA416E069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528790" y="1520848"/>
            <a:ext cx="1270311" cy="1270310"/>
          </a:xfrm>
          <a:custGeom>
            <a:avLst/>
            <a:gdLst>
              <a:gd name="connsiteX0" fmla="*/ 463768 w 927536"/>
              <a:gd name="connsiteY0" fmla="*/ 0 h 927536"/>
              <a:gd name="connsiteX1" fmla="*/ 927536 w 927536"/>
              <a:gd name="connsiteY1" fmla="*/ 463768 h 927536"/>
              <a:gd name="connsiteX2" fmla="*/ 463768 w 927536"/>
              <a:gd name="connsiteY2" fmla="*/ 927536 h 927536"/>
              <a:gd name="connsiteX3" fmla="*/ 0 w 927536"/>
              <a:gd name="connsiteY3" fmla="*/ 463768 h 927536"/>
              <a:gd name="connsiteX4" fmla="*/ 463768 w 927536"/>
              <a:gd name="connsiteY4" fmla="*/ 0 h 927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7536" h="927536">
                <a:moveTo>
                  <a:pt x="463768" y="0"/>
                </a:moveTo>
                <a:cubicBezTo>
                  <a:pt x="719900" y="0"/>
                  <a:pt x="927536" y="207636"/>
                  <a:pt x="927536" y="463768"/>
                </a:cubicBezTo>
                <a:cubicBezTo>
                  <a:pt x="927536" y="719900"/>
                  <a:pt x="719900" y="927536"/>
                  <a:pt x="463768" y="927536"/>
                </a:cubicBezTo>
                <a:cubicBezTo>
                  <a:pt x="207636" y="927536"/>
                  <a:pt x="0" y="719900"/>
                  <a:pt x="0" y="463768"/>
                </a:cubicBezTo>
                <a:cubicBezTo>
                  <a:pt x="0" y="207636"/>
                  <a:pt x="207636" y="0"/>
                  <a:pt x="463768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noAutofit/>
          </a:bodyPr>
          <a:lstStyle>
            <a:lvl1pPr marL="0" marR="0" indent="0" algn="l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813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marL="0" marR="0" lvl="0" indent="0" algn="l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Image placeholder</a:t>
            </a:r>
          </a:p>
          <a:p>
            <a:endParaRPr lang="en-US"/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0D6FE686-F122-4AEB-9552-807B477CFB9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392901" y="4074875"/>
            <a:ext cx="1270311" cy="1270310"/>
          </a:xfrm>
          <a:custGeom>
            <a:avLst/>
            <a:gdLst>
              <a:gd name="connsiteX0" fmla="*/ 463768 w 927536"/>
              <a:gd name="connsiteY0" fmla="*/ 0 h 927536"/>
              <a:gd name="connsiteX1" fmla="*/ 927536 w 927536"/>
              <a:gd name="connsiteY1" fmla="*/ 463768 h 927536"/>
              <a:gd name="connsiteX2" fmla="*/ 463768 w 927536"/>
              <a:gd name="connsiteY2" fmla="*/ 927536 h 927536"/>
              <a:gd name="connsiteX3" fmla="*/ 0 w 927536"/>
              <a:gd name="connsiteY3" fmla="*/ 463768 h 927536"/>
              <a:gd name="connsiteX4" fmla="*/ 463768 w 927536"/>
              <a:gd name="connsiteY4" fmla="*/ 0 h 927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7536" h="927536">
                <a:moveTo>
                  <a:pt x="463768" y="0"/>
                </a:moveTo>
                <a:cubicBezTo>
                  <a:pt x="719900" y="0"/>
                  <a:pt x="927536" y="207636"/>
                  <a:pt x="927536" y="463768"/>
                </a:cubicBezTo>
                <a:cubicBezTo>
                  <a:pt x="927536" y="719900"/>
                  <a:pt x="719900" y="927536"/>
                  <a:pt x="463768" y="927536"/>
                </a:cubicBezTo>
                <a:cubicBezTo>
                  <a:pt x="207636" y="927536"/>
                  <a:pt x="0" y="719900"/>
                  <a:pt x="0" y="463768"/>
                </a:cubicBezTo>
                <a:cubicBezTo>
                  <a:pt x="0" y="207636"/>
                  <a:pt x="207636" y="0"/>
                  <a:pt x="463768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noAutofit/>
          </a:bodyPr>
          <a:lstStyle>
            <a:lvl1pPr marL="0" marR="0" indent="0" algn="l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813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marL="0" marR="0" lvl="0" indent="0" algn="l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Image placeholder</a:t>
            </a:r>
          </a:p>
          <a:p>
            <a:endParaRPr lang="en-US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3969A20F-279B-4624-8846-6D9E29D45D8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104864" y="4074875"/>
            <a:ext cx="1270311" cy="1270310"/>
          </a:xfrm>
          <a:custGeom>
            <a:avLst/>
            <a:gdLst>
              <a:gd name="connsiteX0" fmla="*/ 463768 w 927536"/>
              <a:gd name="connsiteY0" fmla="*/ 0 h 927536"/>
              <a:gd name="connsiteX1" fmla="*/ 927536 w 927536"/>
              <a:gd name="connsiteY1" fmla="*/ 463768 h 927536"/>
              <a:gd name="connsiteX2" fmla="*/ 463768 w 927536"/>
              <a:gd name="connsiteY2" fmla="*/ 927536 h 927536"/>
              <a:gd name="connsiteX3" fmla="*/ 0 w 927536"/>
              <a:gd name="connsiteY3" fmla="*/ 463768 h 927536"/>
              <a:gd name="connsiteX4" fmla="*/ 463768 w 927536"/>
              <a:gd name="connsiteY4" fmla="*/ 0 h 927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7536" h="927536">
                <a:moveTo>
                  <a:pt x="463768" y="0"/>
                </a:moveTo>
                <a:cubicBezTo>
                  <a:pt x="719900" y="0"/>
                  <a:pt x="927536" y="207636"/>
                  <a:pt x="927536" y="463768"/>
                </a:cubicBezTo>
                <a:cubicBezTo>
                  <a:pt x="927536" y="719900"/>
                  <a:pt x="719900" y="927536"/>
                  <a:pt x="463768" y="927536"/>
                </a:cubicBezTo>
                <a:cubicBezTo>
                  <a:pt x="207636" y="927536"/>
                  <a:pt x="0" y="719900"/>
                  <a:pt x="0" y="463768"/>
                </a:cubicBezTo>
                <a:cubicBezTo>
                  <a:pt x="0" y="207636"/>
                  <a:pt x="207636" y="0"/>
                  <a:pt x="463768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noAutofit/>
          </a:bodyPr>
          <a:lstStyle>
            <a:lvl1pPr marL="0" marR="0" indent="0" algn="l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813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marL="0" marR="0" lvl="0" indent="0" algn="l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Image placeholder</a:t>
            </a:r>
          </a:p>
          <a:p>
            <a:endParaRPr lang="en-US"/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59D00BEA-4113-4CD0-B065-028DAF34B7D0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816826" y="4074875"/>
            <a:ext cx="1270311" cy="1270310"/>
          </a:xfrm>
          <a:custGeom>
            <a:avLst/>
            <a:gdLst>
              <a:gd name="connsiteX0" fmla="*/ 463768 w 927536"/>
              <a:gd name="connsiteY0" fmla="*/ 0 h 927536"/>
              <a:gd name="connsiteX1" fmla="*/ 927536 w 927536"/>
              <a:gd name="connsiteY1" fmla="*/ 463768 h 927536"/>
              <a:gd name="connsiteX2" fmla="*/ 463768 w 927536"/>
              <a:gd name="connsiteY2" fmla="*/ 927536 h 927536"/>
              <a:gd name="connsiteX3" fmla="*/ 0 w 927536"/>
              <a:gd name="connsiteY3" fmla="*/ 463768 h 927536"/>
              <a:gd name="connsiteX4" fmla="*/ 463768 w 927536"/>
              <a:gd name="connsiteY4" fmla="*/ 0 h 927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7536" h="927536">
                <a:moveTo>
                  <a:pt x="463768" y="0"/>
                </a:moveTo>
                <a:cubicBezTo>
                  <a:pt x="719900" y="0"/>
                  <a:pt x="927536" y="207636"/>
                  <a:pt x="927536" y="463768"/>
                </a:cubicBezTo>
                <a:cubicBezTo>
                  <a:pt x="927536" y="719900"/>
                  <a:pt x="719900" y="927536"/>
                  <a:pt x="463768" y="927536"/>
                </a:cubicBezTo>
                <a:cubicBezTo>
                  <a:pt x="207636" y="927536"/>
                  <a:pt x="0" y="719900"/>
                  <a:pt x="0" y="463768"/>
                </a:cubicBezTo>
                <a:cubicBezTo>
                  <a:pt x="0" y="207636"/>
                  <a:pt x="207636" y="0"/>
                  <a:pt x="463768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noAutofit/>
          </a:bodyPr>
          <a:lstStyle>
            <a:lvl1pPr marL="0" marR="0" indent="0" algn="l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813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marL="0" marR="0" lvl="0" indent="0" algn="l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Image placeholder</a:t>
            </a:r>
          </a:p>
          <a:p>
            <a:endParaRPr lang="en-US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B41DD968-BDF0-4357-9349-477CC4554F8F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9528790" y="4074875"/>
            <a:ext cx="1270311" cy="1270310"/>
          </a:xfrm>
          <a:custGeom>
            <a:avLst/>
            <a:gdLst>
              <a:gd name="connsiteX0" fmla="*/ 463768 w 927536"/>
              <a:gd name="connsiteY0" fmla="*/ 0 h 927536"/>
              <a:gd name="connsiteX1" fmla="*/ 927536 w 927536"/>
              <a:gd name="connsiteY1" fmla="*/ 463768 h 927536"/>
              <a:gd name="connsiteX2" fmla="*/ 463768 w 927536"/>
              <a:gd name="connsiteY2" fmla="*/ 927536 h 927536"/>
              <a:gd name="connsiteX3" fmla="*/ 0 w 927536"/>
              <a:gd name="connsiteY3" fmla="*/ 463768 h 927536"/>
              <a:gd name="connsiteX4" fmla="*/ 463768 w 927536"/>
              <a:gd name="connsiteY4" fmla="*/ 0 h 927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7536" h="927536">
                <a:moveTo>
                  <a:pt x="463768" y="0"/>
                </a:moveTo>
                <a:cubicBezTo>
                  <a:pt x="719900" y="0"/>
                  <a:pt x="927536" y="207636"/>
                  <a:pt x="927536" y="463768"/>
                </a:cubicBezTo>
                <a:cubicBezTo>
                  <a:pt x="927536" y="719900"/>
                  <a:pt x="719900" y="927536"/>
                  <a:pt x="463768" y="927536"/>
                </a:cubicBezTo>
                <a:cubicBezTo>
                  <a:pt x="207636" y="927536"/>
                  <a:pt x="0" y="719900"/>
                  <a:pt x="0" y="463768"/>
                </a:cubicBezTo>
                <a:cubicBezTo>
                  <a:pt x="0" y="207636"/>
                  <a:pt x="207636" y="0"/>
                  <a:pt x="463768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noAutofit/>
          </a:bodyPr>
          <a:lstStyle>
            <a:lvl1pPr marL="0" marR="0" indent="0" algn="l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813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marL="0" marR="0" lvl="0" indent="0" algn="l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Image placeholder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0249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ood Dish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9A55FD5E-CED9-45DE-9B55-03FADB2C56A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60612" y="653730"/>
            <a:ext cx="4923786" cy="27837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33400" dist="215900" dir="5400000" sx="92000" sy="92000" algn="t" rotWithShape="0">
              <a:prstClr val="black">
                <a:alpha val="25000"/>
              </a:prstClr>
            </a:outerShdw>
          </a:effectLst>
        </p:spPr>
        <p:txBody>
          <a:bodyPr wrap="square">
            <a:noAutofit/>
          </a:bodyPr>
          <a:lstStyle>
            <a:lvl1pPr marL="0" marR="0" indent="0" algn="l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marL="0" marR="0" lvl="0" indent="0" algn="l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Image placeholder</a:t>
            </a:r>
          </a:p>
          <a:p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3666A78C-13FD-4915-8D62-C8DB5FC3233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507605" y="653730"/>
            <a:ext cx="4923786" cy="27837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33400" dist="215900" dir="5400000" sx="92000" sy="92000" algn="t" rotWithShape="0">
              <a:prstClr val="black">
                <a:alpha val="25000"/>
              </a:prstClr>
            </a:outerShdw>
          </a:effectLst>
        </p:spPr>
        <p:txBody>
          <a:bodyPr wrap="square">
            <a:noAutofit/>
          </a:bodyPr>
          <a:lstStyle>
            <a:lvl1pPr marL="0" marR="0" indent="0" algn="l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marL="0" marR="0" lvl="0" indent="0" algn="l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Image placeholder</a:t>
            </a:r>
          </a:p>
          <a:p>
            <a:endParaRPr lang="en-US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AA1F55B3-A9DE-40E3-ADE4-33B055039105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60612" y="3693258"/>
            <a:ext cx="4923786" cy="27837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33400" dist="215900" dir="5400000" sx="92000" sy="92000" algn="t" rotWithShape="0">
              <a:prstClr val="black">
                <a:alpha val="25000"/>
              </a:prstClr>
            </a:outerShdw>
          </a:effectLst>
        </p:spPr>
        <p:txBody>
          <a:bodyPr wrap="square">
            <a:noAutofit/>
          </a:bodyPr>
          <a:lstStyle>
            <a:lvl1pPr marL="0" marR="0" indent="0" algn="l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marL="0" marR="0" lvl="0" indent="0" algn="l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Image placeholder</a:t>
            </a:r>
          </a:p>
          <a:p>
            <a:endParaRPr lang="en-US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1AB45BDE-5300-4185-BFB8-C1C07ACD25B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507605" y="3693257"/>
            <a:ext cx="4923786" cy="27837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33400" dist="215900" dir="5400000" sx="92000" sy="92000" algn="t" rotWithShape="0">
              <a:prstClr val="black">
                <a:alpha val="25000"/>
              </a:prstClr>
            </a:outerShdw>
          </a:effectLst>
        </p:spPr>
        <p:txBody>
          <a:bodyPr wrap="square">
            <a:noAutofit/>
          </a:bodyPr>
          <a:lstStyle>
            <a:lvl1pPr marL="0" marR="0" indent="0" algn="l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marL="0" marR="0" lvl="0" indent="0" algn="l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Image placeholder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50432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ood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CC13C75E-4692-4811-87E6-9E5C0D0A58A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60611" y="1498601"/>
            <a:ext cx="2802193" cy="4978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066800" dist="1193800" dir="5400000" sx="78000" sy="78000" algn="t" rotWithShape="0">
              <a:schemeClr val="tx1">
                <a:alpha val="2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marR="0" indent="0" algn="ctr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300" b="0" i="0">
                <a:solidFill>
                  <a:schemeClr val="tx1"/>
                </a:solidFill>
                <a:latin typeface="Open Sans Light" panose="020B0306030504020204" pitchFamily="34" charset="0"/>
              </a:defRPr>
            </a:lvl1pPr>
          </a:lstStyle>
          <a:p>
            <a:pPr marL="0" marR="0" lvl="0" indent="0" algn="ctr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Image placeholder</a:t>
            </a:r>
          </a:p>
          <a:p>
            <a:pPr marL="0" lvl="0" algn="ctr"/>
            <a:endParaRPr lang="en-US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7D6F6264-44ED-4FDA-84DE-6EBB6D4A7A5D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694904" y="1498601"/>
            <a:ext cx="2802193" cy="4978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066800" dist="1193800" dir="5400000" sx="78000" sy="78000" algn="t" rotWithShape="0">
              <a:schemeClr val="tx1">
                <a:alpha val="2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marR="0" indent="0" algn="ctr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300" b="0" i="0">
                <a:solidFill>
                  <a:schemeClr val="tx1"/>
                </a:solidFill>
                <a:latin typeface="Open Sans Light" panose="020B0306030504020204" pitchFamily="34" charset="0"/>
              </a:defRPr>
            </a:lvl1pPr>
          </a:lstStyle>
          <a:p>
            <a:pPr marL="0" marR="0" lvl="0" indent="0" algn="ctr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Image placeholder</a:t>
            </a:r>
          </a:p>
          <a:p>
            <a:pPr marL="0" lvl="0" algn="ctr"/>
            <a:endParaRPr lang="en-US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1C01A5A5-C8F1-4E54-8F8D-91D466125A45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629196" y="1498601"/>
            <a:ext cx="2802193" cy="4978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066800" dist="1193800" dir="5400000" sx="78000" sy="78000" algn="t" rotWithShape="0">
              <a:schemeClr val="tx1">
                <a:alpha val="2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marR="0" indent="0" algn="ctr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300" b="0" i="0" dirty="0">
                <a:solidFill>
                  <a:schemeClr val="tx1"/>
                </a:solidFill>
                <a:latin typeface="Open Sans Light" panose="020B0306030504020204" pitchFamily="34" charset="0"/>
              </a:defRPr>
            </a:lvl1pPr>
          </a:lstStyle>
          <a:p>
            <a:pPr marL="0" marR="0" lvl="0" indent="0" algn="ctr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Image placeholder</a:t>
            </a:r>
          </a:p>
          <a:p>
            <a:pPr marL="0" lvl="0"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497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4D17A-700A-FED9-BE6E-63BE50185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A316C5-823A-17FE-2780-EDFC4E7202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A73515-1F41-AE6D-E9D5-6E3FE148DA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A52401-ECDF-5362-65FE-9E05805E28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A39CDD-2566-C176-8C62-272D5E5C56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D89D5F-DB1A-D41A-E4C0-DA087A9C2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F6BB-CF48-48EC-B4C1-2608B6F6CFED}" type="datetimeFigureOut">
              <a:rPr lang="en-GB" smtClean="0"/>
              <a:t>13/03/2025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F4E86A-6663-8B87-1A10-4DE814BB4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36C43B-1A6A-9B0E-5491-321F8D123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AA9F-F8F5-4DBC-BB76-FEAB03AD1F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13687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Food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F3A68A85-C08C-4ABB-AEA4-8BE0D6D1CF8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3429005"/>
            <a:ext cx="3048000" cy="3428999"/>
          </a:xfrm>
          <a:custGeom>
            <a:avLst/>
            <a:gdLst>
              <a:gd name="connsiteX0" fmla="*/ 0 w 3048000"/>
              <a:gd name="connsiteY0" fmla="*/ 0 h 3428999"/>
              <a:gd name="connsiteX1" fmla="*/ 3048000 w 3048000"/>
              <a:gd name="connsiteY1" fmla="*/ 0 h 3428999"/>
              <a:gd name="connsiteX2" fmla="*/ 3048000 w 3048000"/>
              <a:gd name="connsiteY2" fmla="*/ 3428999 h 3428999"/>
              <a:gd name="connsiteX3" fmla="*/ 0 w 3048000"/>
              <a:gd name="connsiteY3" fmla="*/ 3428999 h 3428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48000" h="3428999">
                <a:moveTo>
                  <a:pt x="0" y="0"/>
                </a:moveTo>
                <a:lnTo>
                  <a:pt x="3048000" y="0"/>
                </a:lnTo>
                <a:lnTo>
                  <a:pt x="3048000" y="3428999"/>
                </a:lnTo>
                <a:lnTo>
                  <a:pt x="0" y="342899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noAutofit/>
          </a:bodyPr>
          <a:lstStyle>
            <a:lvl1pPr marL="0" marR="0" indent="0" algn="l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marL="0" marR="0" lvl="0" indent="0" algn="l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Image placeholder</a:t>
            </a:r>
          </a:p>
          <a:p>
            <a:endParaRPr lang="en-US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D6DA1285-73AF-49B0-90CB-4BC58CA6EAF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048000" y="6"/>
            <a:ext cx="3048000" cy="3428999"/>
          </a:xfrm>
          <a:custGeom>
            <a:avLst/>
            <a:gdLst>
              <a:gd name="connsiteX0" fmla="*/ 0 w 3048000"/>
              <a:gd name="connsiteY0" fmla="*/ 0 h 3428999"/>
              <a:gd name="connsiteX1" fmla="*/ 3048000 w 3048000"/>
              <a:gd name="connsiteY1" fmla="*/ 0 h 3428999"/>
              <a:gd name="connsiteX2" fmla="*/ 3048000 w 3048000"/>
              <a:gd name="connsiteY2" fmla="*/ 3428999 h 3428999"/>
              <a:gd name="connsiteX3" fmla="*/ 0 w 3048000"/>
              <a:gd name="connsiteY3" fmla="*/ 3428999 h 3428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48000" h="3428999">
                <a:moveTo>
                  <a:pt x="0" y="0"/>
                </a:moveTo>
                <a:lnTo>
                  <a:pt x="3048000" y="0"/>
                </a:lnTo>
                <a:lnTo>
                  <a:pt x="3048000" y="3428999"/>
                </a:lnTo>
                <a:lnTo>
                  <a:pt x="0" y="342899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noAutofit/>
          </a:bodyPr>
          <a:lstStyle>
            <a:lvl1pPr marL="0" marR="0" indent="0" algn="l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marL="0" marR="0" lvl="0" indent="0" algn="l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Image placeholder</a:t>
            </a:r>
          </a:p>
          <a:p>
            <a:endParaRPr lang="en-US"/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B3F9DBF3-29C5-4EC1-B842-B1C97FD36585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3429003"/>
            <a:ext cx="3048000" cy="3428999"/>
          </a:xfrm>
          <a:custGeom>
            <a:avLst/>
            <a:gdLst>
              <a:gd name="connsiteX0" fmla="*/ 0 w 3048000"/>
              <a:gd name="connsiteY0" fmla="*/ 0 h 3428999"/>
              <a:gd name="connsiteX1" fmla="*/ 3048000 w 3048000"/>
              <a:gd name="connsiteY1" fmla="*/ 0 h 3428999"/>
              <a:gd name="connsiteX2" fmla="*/ 3048000 w 3048000"/>
              <a:gd name="connsiteY2" fmla="*/ 3428999 h 3428999"/>
              <a:gd name="connsiteX3" fmla="*/ 0 w 3048000"/>
              <a:gd name="connsiteY3" fmla="*/ 3428999 h 3428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48000" h="3428999">
                <a:moveTo>
                  <a:pt x="0" y="0"/>
                </a:moveTo>
                <a:lnTo>
                  <a:pt x="3048000" y="0"/>
                </a:lnTo>
                <a:lnTo>
                  <a:pt x="3048000" y="3428999"/>
                </a:lnTo>
                <a:lnTo>
                  <a:pt x="0" y="342899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noAutofit/>
          </a:bodyPr>
          <a:lstStyle>
            <a:lvl1pPr marL="0" marR="0" indent="0" algn="l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marL="0" marR="0" lvl="0" indent="0" algn="l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Image placeholder</a:t>
            </a:r>
          </a:p>
          <a:p>
            <a:endParaRPr lang="en-US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42289922-FE00-4DA4-BBAB-3A9DF040638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144000" y="2"/>
            <a:ext cx="3048000" cy="3428999"/>
          </a:xfrm>
          <a:custGeom>
            <a:avLst/>
            <a:gdLst>
              <a:gd name="connsiteX0" fmla="*/ 0 w 3048000"/>
              <a:gd name="connsiteY0" fmla="*/ 0 h 3428999"/>
              <a:gd name="connsiteX1" fmla="*/ 3048000 w 3048000"/>
              <a:gd name="connsiteY1" fmla="*/ 0 h 3428999"/>
              <a:gd name="connsiteX2" fmla="*/ 3048000 w 3048000"/>
              <a:gd name="connsiteY2" fmla="*/ 3428999 h 3428999"/>
              <a:gd name="connsiteX3" fmla="*/ 0 w 3048000"/>
              <a:gd name="connsiteY3" fmla="*/ 3428999 h 3428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48000" h="3428999">
                <a:moveTo>
                  <a:pt x="0" y="0"/>
                </a:moveTo>
                <a:lnTo>
                  <a:pt x="3048000" y="0"/>
                </a:lnTo>
                <a:lnTo>
                  <a:pt x="3048000" y="3428999"/>
                </a:lnTo>
                <a:lnTo>
                  <a:pt x="0" y="342899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noAutofit/>
          </a:bodyPr>
          <a:lstStyle>
            <a:lvl1pPr marL="0" marR="0" indent="0" algn="l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marL="0" marR="0" lvl="0" indent="0" algn="l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Image placeholder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28868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EC7108F-19C2-4141-B65F-77994B94A95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6859786" cy="6858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marL="0" marR="0" indent="0" algn="l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marL="0" marR="0" lvl="0" indent="0" algn="l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Image placeholder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0028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F38DDB8-2D29-2848-AC99-392C88CC2AD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434354" y="0"/>
            <a:ext cx="5757647" cy="6858000"/>
          </a:xfrm>
          <a:custGeom>
            <a:avLst/>
            <a:gdLst>
              <a:gd name="connsiteX0" fmla="*/ 5586999 w 11512295"/>
              <a:gd name="connsiteY0" fmla="*/ 0 h 13715999"/>
              <a:gd name="connsiteX1" fmla="*/ 11512295 w 11512295"/>
              <a:gd name="connsiteY1" fmla="*/ 0 h 13715999"/>
              <a:gd name="connsiteX2" fmla="*/ 11512295 w 11512295"/>
              <a:gd name="connsiteY2" fmla="*/ 13715999 h 13715999"/>
              <a:gd name="connsiteX3" fmla="*/ 0 w 11512295"/>
              <a:gd name="connsiteY3" fmla="*/ 13715999 h 13715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512295" h="13715999">
                <a:moveTo>
                  <a:pt x="5586999" y="0"/>
                </a:moveTo>
                <a:lnTo>
                  <a:pt x="11512295" y="0"/>
                </a:lnTo>
                <a:lnTo>
                  <a:pt x="11512295" y="13715999"/>
                </a:lnTo>
                <a:lnTo>
                  <a:pt x="0" y="1371599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marR="0" indent="0" algn="ctr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300" b="0" i="0">
                <a:solidFill>
                  <a:schemeClr val="bg1">
                    <a:lumMod val="75000"/>
                  </a:schemeClr>
                </a:solidFill>
                <a:latin typeface="Raleway Light" panose="020B0403030101060003" pitchFamily="34" charset="77"/>
              </a:defRPr>
            </a:lvl1pPr>
          </a:lstStyle>
          <a:p>
            <a:pPr marL="0" marR="0" lvl="0" indent="0" algn="ctr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Image placeholder</a:t>
            </a:r>
          </a:p>
          <a:p>
            <a:pPr marL="0" lvl="0"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14888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estaur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EC7108F-19C2-4141-B65F-77994B94A95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608330" y="1404259"/>
            <a:ext cx="8975340" cy="2710542"/>
          </a:xfrm>
          <a:prstGeom prst="snip2DiagRect">
            <a:avLst>
              <a:gd name="adj1" fmla="val 0"/>
              <a:gd name="adj2" fmla="val 29565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marL="0" marR="0" indent="0" algn="l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marL="0" marR="0" lvl="0" indent="0" algn="l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Image placeholder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34659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ack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F7F8367-D5F4-481C-BEB1-795215C9483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858000"/>
          </a:xfrm>
          <a:custGeom>
            <a:avLst/>
            <a:gdLst>
              <a:gd name="connsiteX0" fmla="*/ 0 w 7924800"/>
              <a:gd name="connsiteY0" fmla="*/ 0 h 6858000"/>
              <a:gd name="connsiteX1" fmla="*/ 7924800 w 7924800"/>
              <a:gd name="connsiteY1" fmla="*/ 0 h 6858000"/>
              <a:gd name="connsiteX2" fmla="*/ 7924800 w 7924800"/>
              <a:gd name="connsiteY2" fmla="*/ 6858000 h 6858000"/>
              <a:gd name="connsiteX3" fmla="*/ 0 w 79248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24800" h="6858000">
                <a:moveTo>
                  <a:pt x="0" y="0"/>
                </a:moveTo>
                <a:lnTo>
                  <a:pt x="7924800" y="0"/>
                </a:lnTo>
                <a:lnTo>
                  <a:pt x="79248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noAutofit/>
          </a:bodyPr>
          <a:lstStyle>
            <a:lvl1pPr marL="0" marR="0" indent="0" algn="l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marL="0" marR="0" lvl="0" indent="0" algn="l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Image placeholder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08034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9A3984D3-BF65-6741-BE4E-1198CDAFCA4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152720" y="1858823"/>
            <a:ext cx="2188145" cy="2189988"/>
          </a:xfrm>
          <a:custGeom>
            <a:avLst/>
            <a:gdLst>
              <a:gd name="connsiteX0" fmla="*/ 0 w 7924800"/>
              <a:gd name="connsiteY0" fmla="*/ 0 h 6858000"/>
              <a:gd name="connsiteX1" fmla="*/ 7924800 w 7924800"/>
              <a:gd name="connsiteY1" fmla="*/ 0 h 6858000"/>
              <a:gd name="connsiteX2" fmla="*/ 7924800 w 7924800"/>
              <a:gd name="connsiteY2" fmla="*/ 6858000 h 6858000"/>
              <a:gd name="connsiteX3" fmla="*/ 0 w 79248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24800" h="6858000">
                <a:moveTo>
                  <a:pt x="0" y="0"/>
                </a:moveTo>
                <a:lnTo>
                  <a:pt x="7924800" y="0"/>
                </a:lnTo>
                <a:lnTo>
                  <a:pt x="79248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noAutofit/>
          </a:bodyPr>
          <a:lstStyle>
            <a:lvl1pPr marL="0" marR="0" indent="0" algn="l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marL="0" marR="0" lvl="0" indent="0" algn="l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Image placeholder</a:t>
            </a:r>
          </a:p>
          <a:p>
            <a:endParaRPr lang="en-US"/>
          </a:p>
        </p:txBody>
      </p:sp>
      <p:sp>
        <p:nvSpPr>
          <p:cNvPr id="4" name="Picture Placeholder 4">
            <a:extLst>
              <a:ext uri="{FF2B5EF4-FFF2-40B4-BE49-F238E27FC236}">
                <a16:creationId xmlns:a16="http://schemas.microsoft.com/office/drawing/2014/main" id="{8962A257-1188-7E4B-BF31-87610B617E82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719475" y="1858823"/>
            <a:ext cx="2188145" cy="2189988"/>
          </a:xfrm>
          <a:custGeom>
            <a:avLst/>
            <a:gdLst>
              <a:gd name="connsiteX0" fmla="*/ 0 w 7924800"/>
              <a:gd name="connsiteY0" fmla="*/ 0 h 6858000"/>
              <a:gd name="connsiteX1" fmla="*/ 7924800 w 7924800"/>
              <a:gd name="connsiteY1" fmla="*/ 0 h 6858000"/>
              <a:gd name="connsiteX2" fmla="*/ 7924800 w 7924800"/>
              <a:gd name="connsiteY2" fmla="*/ 6858000 h 6858000"/>
              <a:gd name="connsiteX3" fmla="*/ 0 w 79248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24800" h="6858000">
                <a:moveTo>
                  <a:pt x="0" y="0"/>
                </a:moveTo>
                <a:lnTo>
                  <a:pt x="7924800" y="0"/>
                </a:lnTo>
                <a:lnTo>
                  <a:pt x="79248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noAutofit/>
          </a:bodyPr>
          <a:lstStyle>
            <a:lvl1pPr marL="0" marR="0" indent="0" algn="l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marL="0" marR="0" lvl="0" indent="0" algn="l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Image placeholder</a:t>
            </a:r>
          </a:p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ABA9BD05-60B4-9748-9FF1-BEA796689CE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286229" y="1858823"/>
            <a:ext cx="2188145" cy="2189988"/>
          </a:xfrm>
          <a:custGeom>
            <a:avLst/>
            <a:gdLst>
              <a:gd name="connsiteX0" fmla="*/ 0 w 7924800"/>
              <a:gd name="connsiteY0" fmla="*/ 0 h 6858000"/>
              <a:gd name="connsiteX1" fmla="*/ 7924800 w 7924800"/>
              <a:gd name="connsiteY1" fmla="*/ 0 h 6858000"/>
              <a:gd name="connsiteX2" fmla="*/ 7924800 w 7924800"/>
              <a:gd name="connsiteY2" fmla="*/ 6858000 h 6858000"/>
              <a:gd name="connsiteX3" fmla="*/ 0 w 79248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24800" h="6858000">
                <a:moveTo>
                  <a:pt x="0" y="0"/>
                </a:moveTo>
                <a:lnTo>
                  <a:pt x="7924800" y="0"/>
                </a:lnTo>
                <a:lnTo>
                  <a:pt x="79248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noAutofit/>
          </a:bodyPr>
          <a:lstStyle>
            <a:lvl1pPr marL="0" marR="0" indent="0" algn="l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marL="0" marR="0" lvl="0" indent="0" algn="l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Image placeholder</a:t>
            </a:r>
          </a:p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CAE3617C-E7BC-0542-8C4D-2177F2798CF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852984" y="1858823"/>
            <a:ext cx="2188145" cy="2189988"/>
          </a:xfrm>
          <a:custGeom>
            <a:avLst/>
            <a:gdLst>
              <a:gd name="connsiteX0" fmla="*/ 0 w 7924800"/>
              <a:gd name="connsiteY0" fmla="*/ 0 h 6858000"/>
              <a:gd name="connsiteX1" fmla="*/ 7924800 w 7924800"/>
              <a:gd name="connsiteY1" fmla="*/ 0 h 6858000"/>
              <a:gd name="connsiteX2" fmla="*/ 7924800 w 7924800"/>
              <a:gd name="connsiteY2" fmla="*/ 6858000 h 6858000"/>
              <a:gd name="connsiteX3" fmla="*/ 0 w 79248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24800" h="6858000">
                <a:moveTo>
                  <a:pt x="0" y="0"/>
                </a:moveTo>
                <a:lnTo>
                  <a:pt x="7924800" y="0"/>
                </a:lnTo>
                <a:lnTo>
                  <a:pt x="79248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noAutofit/>
          </a:bodyPr>
          <a:lstStyle>
            <a:lvl1pPr marL="0" marR="0" indent="0" algn="l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marL="0" marR="0" lvl="0" indent="0" algn="l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Image placeholder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1945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F288D174-A246-C141-8D51-930B9CA3EBF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60611" y="1714501"/>
            <a:ext cx="3349126" cy="2857500"/>
          </a:xfrm>
          <a:custGeom>
            <a:avLst/>
            <a:gdLst>
              <a:gd name="connsiteX0" fmla="*/ 0 w 7924800"/>
              <a:gd name="connsiteY0" fmla="*/ 0 h 6858000"/>
              <a:gd name="connsiteX1" fmla="*/ 7924800 w 7924800"/>
              <a:gd name="connsiteY1" fmla="*/ 0 h 6858000"/>
              <a:gd name="connsiteX2" fmla="*/ 7924800 w 7924800"/>
              <a:gd name="connsiteY2" fmla="*/ 6858000 h 6858000"/>
              <a:gd name="connsiteX3" fmla="*/ 0 w 79248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24800" h="6858000">
                <a:moveTo>
                  <a:pt x="0" y="0"/>
                </a:moveTo>
                <a:lnTo>
                  <a:pt x="7924800" y="0"/>
                </a:lnTo>
                <a:lnTo>
                  <a:pt x="79248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noAutofit/>
          </a:bodyPr>
          <a:lstStyle>
            <a:lvl1pPr marL="0" marR="0" indent="0" algn="l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marL="0" marR="0" lvl="0" indent="0" algn="l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Image placeholder</a:t>
            </a:r>
          </a:p>
          <a:p>
            <a:endParaRPr lang="en-US"/>
          </a:p>
        </p:txBody>
      </p:sp>
      <p:sp>
        <p:nvSpPr>
          <p:cNvPr id="4" name="Picture Placeholder 4">
            <a:extLst>
              <a:ext uri="{FF2B5EF4-FFF2-40B4-BE49-F238E27FC236}">
                <a16:creationId xmlns:a16="http://schemas.microsoft.com/office/drawing/2014/main" id="{046AC126-A4AB-D645-9ACC-9877548C2A5C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421438" y="1714501"/>
            <a:ext cx="3349126" cy="2857500"/>
          </a:xfrm>
          <a:custGeom>
            <a:avLst/>
            <a:gdLst>
              <a:gd name="connsiteX0" fmla="*/ 0 w 7924800"/>
              <a:gd name="connsiteY0" fmla="*/ 0 h 6858000"/>
              <a:gd name="connsiteX1" fmla="*/ 7924800 w 7924800"/>
              <a:gd name="connsiteY1" fmla="*/ 0 h 6858000"/>
              <a:gd name="connsiteX2" fmla="*/ 7924800 w 7924800"/>
              <a:gd name="connsiteY2" fmla="*/ 6858000 h 6858000"/>
              <a:gd name="connsiteX3" fmla="*/ 0 w 79248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24800" h="6858000">
                <a:moveTo>
                  <a:pt x="0" y="0"/>
                </a:moveTo>
                <a:lnTo>
                  <a:pt x="7924800" y="0"/>
                </a:lnTo>
                <a:lnTo>
                  <a:pt x="79248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noAutofit/>
          </a:bodyPr>
          <a:lstStyle>
            <a:lvl1pPr marL="0" marR="0" indent="0" algn="l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marL="0" marR="0" lvl="0" indent="0" algn="l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Image placeholder</a:t>
            </a:r>
          </a:p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6AD9C819-C5F5-D141-B11E-3A3A70971DD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082265" y="1714501"/>
            <a:ext cx="3349126" cy="2857500"/>
          </a:xfrm>
          <a:custGeom>
            <a:avLst/>
            <a:gdLst>
              <a:gd name="connsiteX0" fmla="*/ 0 w 7924800"/>
              <a:gd name="connsiteY0" fmla="*/ 0 h 6858000"/>
              <a:gd name="connsiteX1" fmla="*/ 7924800 w 7924800"/>
              <a:gd name="connsiteY1" fmla="*/ 0 h 6858000"/>
              <a:gd name="connsiteX2" fmla="*/ 7924800 w 7924800"/>
              <a:gd name="connsiteY2" fmla="*/ 6858000 h 6858000"/>
              <a:gd name="connsiteX3" fmla="*/ 0 w 79248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24800" h="6858000">
                <a:moveTo>
                  <a:pt x="0" y="0"/>
                </a:moveTo>
                <a:lnTo>
                  <a:pt x="7924800" y="0"/>
                </a:lnTo>
                <a:lnTo>
                  <a:pt x="79248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noAutofit/>
          </a:bodyPr>
          <a:lstStyle>
            <a:lvl1pPr marL="0" marR="0" indent="0" algn="l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marL="0" marR="0" lvl="0" indent="0" algn="l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Image placeholder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6116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FF69B0D4-7E26-1F4B-A79E-B3269B585BA1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" y="-1"/>
            <a:ext cx="7236402" cy="6858001"/>
          </a:xfrm>
          <a:custGeom>
            <a:avLst/>
            <a:gdLst>
              <a:gd name="connsiteX0" fmla="*/ 0 w 7924800"/>
              <a:gd name="connsiteY0" fmla="*/ 0 h 6858000"/>
              <a:gd name="connsiteX1" fmla="*/ 7924800 w 7924800"/>
              <a:gd name="connsiteY1" fmla="*/ 0 h 6858000"/>
              <a:gd name="connsiteX2" fmla="*/ 7924800 w 7924800"/>
              <a:gd name="connsiteY2" fmla="*/ 6858000 h 6858000"/>
              <a:gd name="connsiteX3" fmla="*/ 0 w 79248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24800" h="6858000">
                <a:moveTo>
                  <a:pt x="0" y="0"/>
                </a:moveTo>
                <a:lnTo>
                  <a:pt x="7924800" y="0"/>
                </a:lnTo>
                <a:lnTo>
                  <a:pt x="79248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noAutofit/>
          </a:bodyPr>
          <a:lstStyle>
            <a:lvl1pPr marL="0" marR="0" indent="0" algn="l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marL="0" marR="0" lvl="0" indent="0" algn="l" defTabSz="743039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Image placeholder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46481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380647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745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DEE1D-45AF-20EB-8BD8-766408F24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C32568-D923-59BA-1F90-DCCE474DA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F6BB-CF48-48EC-B4C1-2608B6F6CFED}" type="datetimeFigureOut">
              <a:rPr lang="en-GB" smtClean="0"/>
              <a:t>13/03/2025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30525F-EC89-497B-D10B-3D0E28F96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E6985E-6CD0-9978-CE14-91B18C20A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AA9F-F8F5-4DBC-BB76-FEAB03AD1F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882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9BCBCC-6307-B314-4F15-9560F5206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F6BB-CF48-48EC-B4C1-2608B6F6CFED}" type="datetimeFigureOut">
              <a:rPr lang="en-GB" smtClean="0"/>
              <a:t>13/03/2025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009DE7-5763-AF6A-8547-A066FC126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9FB43D-BE18-9F74-30D6-DD59411AF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AA9F-F8F5-4DBC-BB76-FEAB03AD1FC9}" type="slidenum">
              <a:rPr lang="en-GB" smtClean="0"/>
              <a:t>‹#›</a:t>
            </a:fld>
            <a:endParaRPr lang="en-GB"/>
          </a:p>
        </p:txBody>
      </p:sp>
      <p:pic>
        <p:nvPicPr>
          <p:cNvPr id="6" name="Picture 5" descr="A blue logo with text&#10;&#10;Description automatically generated">
            <a:extLst>
              <a:ext uri="{FF2B5EF4-FFF2-40B4-BE49-F238E27FC236}">
                <a16:creationId xmlns:a16="http://schemas.microsoft.com/office/drawing/2014/main" id="{D5ECB52F-A9F7-01B2-DF7C-331CB6CB44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4318" y="63552"/>
            <a:ext cx="1932278" cy="87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373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9DD73-AA52-7C4E-4B62-29C253F23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16674C-BCA9-C3D7-6B53-6832DC2364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80E5E2-795F-4482-BBB4-DAD32673F9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8150D4-1516-79BE-8926-9A0DB9670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F6BB-CF48-48EC-B4C1-2608B6F6CFED}" type="datetimeFigureOut">
              <a:rPr lang="en-GB" smtClean="0"/>
              <a:t>13/03/2025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21B293-2905-B5D6-101E-AC5941517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A3DAE5-9FFE-342E-AC28-92E9F63EC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AA9F-F8F5-4DBC-BB76-FEAB03AD1F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542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4.xml"/><Relationship Id="rId18" Type="http://schemas.openxmlformats.org/officeDocument/2006/relationships/slideLayout" Target="../slideLayouts/slideLayout19.xml"/><Relationship Id="rId26" Type="http://schemas.openxmlformats.org/officeDocument/2006/relationships/slideLayout" Target="../slideLayouts/slideLayout27.xml"/><Relationship Id="rId39" Type="http://schemas.openxmlformats.org/officeDocument/2006/relationships/slideLayout" Target="../slideLayouts/slideLayout40.xml"/><Relationship Id="rId21" Type="http://schemas.openxmlformats.org/officeDocument/2006/relationships/slideLayout" Target="../slideLayouts/slideLayout22.xml"/><Relationship Id="rId34" Type="http://schemas.openxmlformats.org/officeDocument/2006/relationships/slideLayout" Target="../slideLayouts/slideLayout35.xml"/><Relationship Id="rId42" Type="http://schemas.openxmlformats.org/officeDocument/2006/relationships/slideLayout" Target="../slideLayouts/slideLayout43.xml"/><Relationship Id="rId47" Type="http://schemas.openxmlformats.org/officeDocument/2006/relationships/slideLayout" Target="../slideLayouts/slideLayout48.xml"/><Relationship Id="rId50" Type="http://schemas.openxmlformats.org/officeDocument/2006/relationships/slideLayout" Target="../slideLayouts/slideLayout51.xml"/><Relationship Id="rId55" Type="http://schemas.openxmlformats.org/officeDocument/2006/relationships/slideLayout" Target="../slideLayouts/slideLayout56.xml"/><Relationship Id="rId63" Type="http://schemas.openxmlformats.org/officeDocument/2006/relationships/slideLayout" Target="../slideLayouts/slideLayout64.xml"/><Relationship Id="rId68" Type="http://schemas.openxmlformats.org/officeDocument/2006/relationships/slideLayout" Target="../slideLayouts/slideLayout69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29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24" Type="http://schemas.openxmlformats.org/officeDocument/2006/relationships/slideLayout" Target="../slideLayouts/slideLayout25.xml"/><Relationship Id="rId32" Type="http://schemas.openxmlformats.org/officeDocument/2006/relationships/slideLayout" Target="../slideLayouts/slideLayout33.xml"/><Relationship Id="rId37" Type="http://schemas.openxmlformats.org/officeDocument/2006/relationships/slideLayout" Target="../slideLayouts/slideLayout38.xml"/><Relationship Id="rId40" Type="http://schemas.openxmlformats.org/officeDocument/2006/relationships/slideLayout" Target="../slideLayouts/slideLayout41.xml"/><Relationship Id="rId45" Type="http://schemas.openxmlformats.org/officeDocument/2006/relationships/slideLayout" Target="../slideLayouts/slideLayout46.xml"/><Relationship Id="rId53" Type="http://schemas.openxmlformats.org/officeDocument/2006/relationships/slideLayout" Target="../slideLayouts/slideLayout54.xml"/><Relationship Id="rId58" Type="http://schemas.openxmlformats.org/officeDocument/2006/relationships/slideLayout" Target="../slideLayouts/slideLayout59.xml"/><Relationship Id="rId66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23" Type="http://schemas.openxmlformats.org/officeDocument/2006/relationships/slideLayout" Target="../slideLayouts/slideLayout24.xml"/><Relationship Id="rId28" Type="http://schemas.openxmlformats.org/officeDocument/2006/relationships/slideLayout" Target="../slideLayouts/slideLayout29.xml"/><Relationship Id="rId36" Type="http://schemas.openxmlformats.org/officeDocument/2006/relationships/slideLayout" Target="../slideLayouts/slideLayout37.xml"/><Relationship Id="rId49" Type="http://schemas.openxmlformats.org/officeDocument/2006/relationships/slideLayout" Target="../slideLayouts/slideLayout50.xml"/><Relationship Id="rId57" Type="http://schemas.openxmlformats.org/officeDocument/2006/relationships/slideLayout" Target="../slideLayouts/slideLayout58.xml"/><Relationship Id="rId61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11.xml"/><Relationship Id="rId19" Type="http://schemas.openxmlformats.org/officeDocument/2006/relationships/slideLayout" Target="../slideLayouts/slideLayout20.xml"/><Relationship Id="rId31" Type="http://schemas.openxmlformats.org/officeDocument/2006/relationships/slideLayout" Target="../slideLayouts/slideLayout32.xml"/><Relationship Id="rId44" Type="http://schemas.openxmlformats.org/officeDocument/2006/relationships/slideLayout" Target="../slideLayouts/slideLayout45.xml"/><Relationship Id="rId52" Type="http://schemas.openxmlformats.org/officeDocument/2006/relationships/slideLayout" Target="../slideLayouts/slideLayout53.xml"/><Relationship Id="rId60" Type="http://schemas.openxmlformats.org/officeDocument/2006/relationships/slideLayout" Target="../slideLayouts/slideLayout61.xml"/><Relationship Id="rId65" Type="http://schemas.openxmlformats.org/officeDocument/2006/relationships/slideLayout" Target="../slideLayouts/slideLayout66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Relationship Id="rId22" Type="http://schemas.openxmlformats.org/officeDocument/2006/relationships/slideLayout" Target="../slideLayouts/slideLayout23.xml"/><Relationship Id="rId27" Type="http://schemas.openxmlformats.org/officeDocument/2006/relationships/slideLayout" Target="../slideLayouts/slideLayout28.xml"/><Relationship Id="rId30" Type="http://schemas.openxmlformats.org/officeDocument/2006/relationships/slideLayout" Target="../slideLayouts/slideLayout31.xml"/><Relationship Id="rId35" Type="http://schemas.openxmlformats.org/officeDocument/2006/relationships/slideLayout" Target="../slideLayouts/slideLayout36.xml"/><Relationship Id="rId43" Type="http://schemas.openxmlformats.org/officeDocument/2006/relationships/slideLayout" Target="../slideLayouts/slideLayout44.xml"/><Relationship Id="rId48" Type="http://schemas.openxmlformats.org/officeDocument/2006/relationships/slideLayout" Target="../slideLayouts/slideLayout49.xml"/><Relationship Id="rId56" Type="http://schemas.openxmlformats.org/officeDocument/2006/relationships/slideLayout" Target="../slideLayouts/slideLayout57.xml"/><Relationship Id="rId64" Type="http://schemas.openxmlformats.org/officeDocument/2006/relationships/slideLayout" Target="../slideLayouts/slideLayout65.xml"/><Relationship Id="rId69" Type="http://schemas.openxmlformats.org/officeDocument/2006/relationships/theme" Target="../theme/theme2.xml"/><Relationship Id="rId8" Type="http://schemas.openxmlformats.org/officeDocument/2006/relationships/slideLayout" Target="../slideLayouts/slideLayout9.xml"/><Relationship Id="rId51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.xml"/><Relationship Id="rId12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8.xml"/><Relationship Id="rId25" Type="http://schemas.openxmlformats.org/officeDocument/2006/relationships/slideLayout" Target="../slideLayouts/slideLayout26.xml"/><Relationship Id="rId33" Type="http://schemas.openxmlformats.org/officeDocument/2006/relationships/slideLayout" Target="../slideLayouts/slideLayout34.xml"/><Relationship Id="rId38" Type="http://schemas.openxmlformats.org/officeDocument/2006/relationships/slideLayout" Target="../slideLayouts/slideLayout39.xml"/><Relationship Id="rId46" Type="http://schemas.openxmlformats.org/officeDocument/2006/relationships/slideLayout" Target="../slideLayouts/slideLayout47.xml"/><Relationship Id="rId59" Type="http://schemas.openxmlformats.org/officeDocument/2006/relationships/slideLayout" Target="../slideLayouts/slideLayout60.xml"/><Relationship Id="rId67" Type="http://schemas.openxmlformats.org/officeDocument/2006/relationships/slideLayout" Target="../slideLayouts/slideLayout68.xml"/><Relationship Id="rId20" Type="http://schemas.openxmlformats.org/officeDocument/2006/relationships/slideLayout" Target="../slideLayouts/slideLayout21.xml"/><Relationship Id="rId41" Type="http://schemas.openxmlformats.org/officeDocument/2006/relationships/slideLayout" Target="../slideLayouts/slideLayout42.xml"/><Relationship Id="rId54" Type="http://schemas.openxmlformats.org/officeDocument/2006/relationships/slideLayout" Target="../slideLayouts/slideLayout55.xml"/><Relationship Id="rId62" Type="http://schemas.openxmlformats.org/officeDocument/2006/relationships/slideLayout" Target="../slideLayouts/slideLayout6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arrow&#10;&#10;Description automatically generated">
            <a:extLst>
              <a:ext uri="{FF2B5EF4-FFF2-40B4-BE49-F238E27FC236}">
                <a16:creationId xmlns:a16="http://schemas.microsoft.com/office/drawing/2014/main" id="{9FA31495-BDF3-8E64-35AB-F36AC8C1A63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4310" y="0"/>
            <a:ext cx="12177690" cy="6888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831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chemeClr val="tx1"/>
          </a:solidFill>
          <a:latin typeface="Arial Rounded MT Bold" panose="020F0704030504030204" pitchFamily="34" charset="77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C515FA-7CCF-3985-14AF-3819FC93F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959746-39D6-4BB6-0F6B-88359CFE80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9F3995-D5A4-9DBA-896F-917371C70B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CF6BB-CF48-48EC-B4C1-2608B6F6CFED}" type="datetimeFigureOut">
              <a:rPr lang="en-GB" smtClean="0"/>
              <a:t>13/03/2025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D868D8-6CD0-1009-EF6E-764BAEC2C2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C98969-AC77-63AE-A0B6-82236C40D5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2AA9F-F8F5-4DBC-BB76-FEAB03AD1F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501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  <p:sldLayoutId id="2147483678" r:id="rId16"/>
    <p:sldLayoutId id="2147483679" r:id="rId17"/>
    <p:sldLayoutId id="2147483680" r:id="rId18"/>
    <p:sldLayoutId id="2147483681" r:id="rId19"/>
    <p:sldLayoutId id="2147483682" r:id="rId20"/>
    <p:sldLayoutId id="2147483683" r:id="rId21"/>
    <p:sldLayoutId id="2147483684" r:id="rId22"/>
    <p:sldLayoutId id="2147483685" r:id="rId23"/>
    <p:sldLayoutId id="2147483686" r:id="rId24"/>
    <p:sldLayoutId id="2147483687" r:id="rId25"/>
    <p:sldLayoutId id="2147483688" r:id="rId26"/>
    <p:sldLayoutId id="2147483689" r:id="rId27"/>
    <p:sldLayoutId id="2147483690" r:id="rId28"/>
    <p:sldLayoutId id="2147483691" r:id="rId29"/>
    <p:sldLayoutId id="2147483692" r:id="rId30"/>
    <p:sldLayoutId id="2147483693" r:id="rId31"/>
    <p:sldLayoutId id="2147483694" r:id="rId32"/>
    <p:sldLayoutId id="2147483695" r:id="rId33"/>
    <p:sldLayoutId id="2147483696" r:id="rId34"/>
    <p:sldLayoutId id="2147483697" r:id="rId35"/>
    <p:sldLayoutId id="2147483698" r:id="rId36"/>
    <p:sldLayoutId id="2147483699" r:id="rId37"/>
    <p:sldLayoutId id="2147483700" r:id="rId38"/>
    <p:sldLayoutId id="2147483701" r:id="rId39"/>
    <p:sldLayoutId id="2147483702" r:id="rId40"/>
    <p:sldLayoutId id="2147483703" r:id="rId41"/>
    <p:sldLayoutId id="2147483704" r:id="rId42"/>
    <p:sldLayoutId id="2147483705" r:id="rId43"/>
    <p:sldLayoutId id="2147483706" r:id="rId44"/>
    <p:sldLayoutId id="2147483707" r:id="rId45"/>
    <p:sldLayoutId id="2147483708" r:id="rId46"/>
    <p:sldLayoutId id="2147483709" r:id="rId47"/>
    <p:sldLayoutId id="2147483710" r:id="rId48"/>
    <p:sldLayoutId id="2147483711" r:id="rId49"/>
    <p:sldLayoutId id="2147483712" r:id="rId50"/>
    <p:sldLayoutId id="2147483713" r:id="rId51"/>
    <p:sldLayoutId id="2147483714" r:id="rId52"/>
    <p:sldLayoutId id="2147483715" r:id="rId53"/>
    <p:sldLayoutId id="2147483716" r:id="rId54"/>
    <p:sldLayoutId id="2147483717" r:id="rId55"/>
    <p:sldLayoutId id="2147483718" r:id="rId56"/>
    <p:sldLayoutId id="2147483719" r:id="rId57"/>
    <p:sldLayoutId id="2147483720" r:id="rId58"/>
    <p:sldLayoutId id="2147483721" r:id="rId59"/>
    <p:sldLayoutId id="2147483722" r:id="rId60"/>
    <p:sldLayoutId id="2147483723" r:id="rId61"/>
    <p:sldLayoutId id="2147483724" r:id="rId62"/>
    <p:sldLayoutId id="2147483725" r:id="rId63"/>
    <p:sldLayoutId id="2147483726" r:id="rId64"/>
    <p:sldLayoutId id="2147483727" r:id="rId65"/>
    <p:sldLayoutId id="2147483728" r:id="rId66"/>
    <p:sldLayoutId id="2147483729" r:id="rId67"/>
    <p:sldLayoutId id="2147483730" r:id="rId6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00520E0-7984-53BB-CAD4-528B674BB087}"/>
              </a:ext>
            </a:extLst>
          </p:cNvPr>
          <p:cNvSpPr txBox="1"/>
          <p:nvPr/>
        </p:nvSpPr>
        <p:spPr>
          <a:xfrm>
            <a:off x="936173" y="833002"/>
            <a:ext cx="966510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>
                <a:solidFill>
                  <a:prstClr val="white"/>
                </a:solidFill>
                <a:latin typeface="Arial Rounded MT Bold" panose="020F0704030504030204" pitchFamily="34" charset="77"/>
              </a:rPr>
              <a:t>Project: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>
                <a:solidFill>
                  <a:prstClr val="white"/>
                </a:solidFill>
                <a:latin typeface="Arial Rounded MT Bold" panose="020F0704030504030204" pitchFamily="34" charset="77"/>
              </a:rPr>
              <a:t>P</a:t>
            </a:r>
            <a:r>
              <a:rPr kumimoji="0" lang="en-US" sz="4000" b="0" i="0" u="none" strike="noStrike" kern="1200" cap="none" spc="0" normalizeH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Rounded MT Bold" panose="020F0704030504030204" pitchFamily="34" charset="77"/>
                <a:ea typeface="+mn-ea"/>
                <a:cs typeface="+mn-cs"/>
              </a:rPr>
              <a:t>roject</a:t>
            </a:r>
            <a:r>
              <a:rPr kumimoji="0" lang="en-US" sz="4000" b="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Rounded MT Bold" panose="020F0704030504030204" pitchFamily="34" charset="77"/>
                <a:ea typeface="+mn-ea"/>
                <a:cs typeface="+mn-cs"/>
              </a:rPr>
              <a:t> Closure Report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Rounded MT Bold" panose="020F0704030504030204" pitchFamily="34" charset="77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noProof="0" dirty="0">
                <a:solidFill>
                  <a:prstClr val="white"/>
                </a:solidFill>
                <a:latin typeface="Arial Rounded MT Bold" panose="020F0704030504030204" pitchFamily="34" charset="77"/>
              </a:rPr>
              <a:t>Date: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Rounded MT Bold" panose="020F0704030504030204" pitchFamily="34" charset="77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0645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10E7CC-9519-8445-F746-6ED9EB5833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6D46259E-BCAB-04B0-12EC-D4427124394E}"/>
              </a:ext>
            </a:extLst>
          </p:cNvPr>
          <p:cNvSpPr txBox="1">
            <a:spLocks/>
          </p:cNvSpPr>
          <p:nvPr/>
        </p:nvSpPr>
        <p:spPr>
          <a:xfrm>
            <a:off x="385502" y="344128"/>
            <a:ext cx="10940858" cy="5906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/>
              <a:ea typeface="+mj-ea"/>
              <a:cs typeface="+mj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B775DE0-B38E-1931-A437-A6240A08BCE7}"/>
              </a:ext>
            </a:extLst>
          </p:cNvPr>
          <p:cNvSpPr txBox="1"/>
          <p:nvPr/>
        </p:nvSpPr>
        <p:spPr>
          <a:xfrm>
            <a:off x="469753" y="126857"/>
            <a:ext cx="107723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Project Overview</a:t>
            </a:r>
            <a:endParaRPr lang="en-GB" sz="3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3BC34B1-A18C-641D-03BB-7653D4849BDC}"/>
              </a:ext>
            </a:extLst>
          </p:cNvPr>
          <p:cNvSpPr txBox="1"/>
          <p:nvPr/>
        </p:nvSpPr>
        <p:spPr>
          <a:xfrm>
            <a:off x="577414" y="2644170"/>
            <a:ext cx="10557032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please enter project title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was established in please enter date with the aim to:</a:t>
            </a:r>
          </a:p>
          <a:p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Please enter key aims</a:t>
            </a: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CD8D714-4CCC-3A92-3817-DE7A5B6E54B3}"/>
              </a:ext>
            </a:extLst>
          </p:cNvPr>
          <p:cNvSpPr txBox="1"/>
          <p:nvPr/>
        </p:nvSpPr>
        <p:spPr>
          <a:xfrm>
            <a:off x="577414" y="4451769"/>
            <a:ext cx="10557032" cy="206210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To support the delivery of the above aims, 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project management resource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was identified.  The key aims of this resource was to: </a:t>
            </a:r>
          </a:p>
          <a:p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Capture and monitor actions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Develop Workstream updates (accomplishments, identify issues for discussion, identify forward workplan)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Capture and monitor risks and associated mitigations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Influence and engage stakeholders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A78CFFA-0354-1BF1-FA04-E00447C45D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0463938"/>
              </p:ext>
            </p:extLst>
          </p:nvPr>
        </p:nvGraphicFramePr>
        <p:xfrm>
          <a:off x="577414" y="922871"/>
          <a:ext cx="10557032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9786">
                  <a:extLst>
                    <a:ext uri="{9D8B030D-6E8A-4147-A177-3AD203B41FA5}">
                      <a16:colId xmlns:a16="http://schemas.microsoft.com/office/drawing/2014/main" val="2938984424"/>
                    </a:ext>
                  </a:extLst>
                </a:gridCol>
                <a:gridCol w="8137246">
                  <a:extLst>
                    <a:ext uri="{9D8B030D-6E8A-4147-A177-3AD203B41FA5}">
                      <a16:colId xmlns:a16="http://schemas.microsoft.com/office/drawing/2014/main" val="30773060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 Title: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Please enter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2437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 Manager/Officer: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Please enter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09354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Start Date: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Please enter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89300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 Date: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Please enter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79962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5723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421D22-6753-1783-C5A2-887489E2F7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3ABEF637-0B57-B01A-6335-165A1B66ACE8}"/>
              </a:ext>
            </a:extLst>
          </p:cNvPr>
          <p:cNvSpPr txBox="1">
            <a:spLocks/>
          </p:cNvSpPr>
          <p:nvPr/>
        </p:nvSpPr>
        <p:spPr>
          <a:xfrm>
            <a:off x="385502" y="344128"/>
            <a:ext cx="10940858" cy="5906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/>
              <a:ea typeface="+mj-ea"/>
              <a:cs typeface="+mj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9C3FC0C-8FC8-0837-1C3D-BC44C5FFF58B}"/>
              </a:ext>
            </a:extLst>
          </p:cNvPr>
          <p:cNvSpPr txBox="1"/>
          <p:nvPr/>
        </p:nvSpPr>
        <p:spPr>
          <a:xfrm>
            <a:off x="354948" y="124677"/>
            <a:ext cx="107723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Summary of Project Actions</a:t>
            </a:r>
            <a:endParaRPr lang="en-GB" sz="3200" i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F0CEC26-3C1E-86A1-B0FD-6FF6141B0222}"/>
              </a:ext>
            </a:extLst>
          </p:cNvPr>
          <p:cNvSpPr txBox="1"/>
          <p:nvPr/>
        </p:nvSpPr>
        <p:spPr>
          <a:xfrm>
            <a:off x="385502" y="976857"/>
            <a:ext cx="54260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Please enter project title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4C95F47-BFC2-3B9D-0FDB-0C5216C806CD}"/>
              </a:ext>
            </a:extLst>
          </p:cNvPr>
          <p:cNvSpPr txBox="1"/>
          <p:nvPr/>
        </p:nvSpPr>
        <p:spPr>
          <a:xfrm>
            <a:off x="354948" y="3579827"/>
            <a:ext cx="45976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Please enter project title if applicable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34717DC-1773-629B-794B-0A49CE304752}"/>
              </a:ext>
            </a:extLst>
          </p:cNvPr>
          <p:cNvSpPr txBox="1"/>
          <p:nvPr/>
        </p:nvSpPr>
        <p:spPr>
          <a:xfrm>
            <a:off x="385502" y="1510994"/>
            <a:ext cx="11273223" cy="18158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 total of 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XX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actions have been captured from 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please enter date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.  Of the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 XX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actions:</a:t>
            </a:r>
          </a:p>
          <a:p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32 (84%)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have been 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completed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3 (8%)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remain 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in progress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3 (8%)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are 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not started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C78E8BA-133E-F868-6C43-2A4428D4109F}"/>
              </a:ext>
            </a:extLst>
          </p:cNvPr>
          <p:cNvSpPr txBox="1"/>
          <p:nvPr/>
        </p:nvSpPr>
        <p:spPr>
          <a:xfrm>
            <a:off x="385501" y="4082735"/>
            <a:ext cx="11273223" cy="18158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 total of 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XX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actions have been captured from 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please enter date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.  Of the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 XX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actions:</a:t>
            </a:r>
          </a:p>
          <a:p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34 (85%)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have been 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completed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2 (5%)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remain 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in progress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4 (10%)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are 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not started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5943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2A4841-48AD-5A25-BC1B-CAF305057F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4-Point Star 53">
            <a:extLst>
              <a:ext uri="{FF2B5EF4-FFF2-40B4-BE49-F238E27FC236}">
                <a16:creationId xmlns:a16="http://schemas.microsoft.com/office/drawing/2014/main" id="{111EA4E5-401D-B333-9273-8F1BE737FF94}"/>
              </a:ext>
            </a:extLst>
          </p:cNvPr>
          <p:cNvSpPr/>
          <p:nvPr/>
        </p:nvSpPr>
        <p:spPr>
          <a:xfrm>
            <a:off x="648371" y="926283"/>
            <a:ext cx="1268188" cy="1268188"/>
          </a:xfrm>
          <a:prstGeom prst="star4">
            <a:avLst>
              <a:gd name="adj" fmla="val 22500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32"/>
          </a:p>
        </p:txBody>
      </p:sp>
      <p:sp>
        <p:nvSpPr>
          <p:cNvPr id="55" name="4-Point Star 54">
            <a:extLst>
              <a:ext uri="{FF2B5EF4-FFF2-40B4-BE49-F238E27FC236}">
                <a16:creationId xmlns:a16="http://schemas.microsoft.com/office/drawing/2014/main" id="{8D0EA8F2-882D-351B-C5B6-65172722631C}"/>
              </a:ext>
            </a:extLst>
          </p:cNvPr>
          <p:cNvSpPr/>
          <p:nvPr/>
        </p:nvSpPr>
        <p:spPr>
          <a:xfrm>
            <a:off x="648371" y="5344767"/>
            <a:ext cx="1268188" cy="1268188"/>
          </a:xfrm>
          <a:prstGeom prst="star4">
            <a:avLst>
              <a:gd name="adj" fmla="val 22500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32"/>
          </a:p>
        </p:txBody>
      </p:sp>
      <p:sp>
        <p:nvSpPr>
          <p:cNvPr id="4" name="4-Point Star 3">
            <a:extLst>
              <a:ext uri="{FF2B5EF4-FFF2-40B4-BE49-F238E27FC236}">
                <a16:creationId xmlns:a16="http://schemas.microsoft.com/office/drawing/2014/main" id="{1EF6B161-CD85-CFA7-0D53-04B3029F5C13}"/>
              </a:ext>
            </a:extLst>
          </p:cNvPr>
          <p:cNvSpPr/>
          <p:nvPr/>
        </p:nvSpPr>
        <p:spPr>
          <a:xfrm rot="2700000">
            <a:off x="657485" y="961590"/>
            <a:ext cx="1268188" cy="1268188"/>
          </a:xfrm>
          <a:prstGeom prst="star4">
            <a:avLst>
              <a:gd name="adj" fmla="val 225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32"/>
          </a:p>
        </p:txBody>
      </p:sp>
      <p:sp>
        <p:nvSpPr>
          <p:cNvPr id="14" name="4-Point Star 13">
            <a:extLst>
              <a:ext uri="{FF2B5EF4-FFF2-40B4-BE49-F238E27FC236}">
                <a16:creationId xmlns:a16="http://schemas.microsoft.com/office/drawing/2014/main" id="{87B07F8F-F505-1DE7-9983-FA74B0C69CEE}"/>
              </a:ext>
            </a:extLst>
          </p:cNvPr>
          <p:cNvSpPr/>
          <p:nvPr/>
        </p:nvSpPr>
        <p:spPr>
          <a:xfrm rot="2700000">
            <a:off x="648371" y="5373892"/>
            <a:ext cx="1268188" cy="1268188"/>
          </a:xfrm>
          <a:prstGeom prst="star4">
            <a:avLst>
              <a:gd name="adj" fmla="val 225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32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03EA521-5B40-27A8-132B-33B08E7785FF}"/>
              </a:ext>
            </a:extLst>
          </p:cNvPr>
          <p:cNvSpPr txBox="1"/>
          <p:nvPr/>
        </p:nvSpPr>
        <p:spPr>
          <a:xfrm>
            <a:off x="1029833" y="1326627"/>
            <a:ext cx="505267" cy="46750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438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01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A912067-1BEA-4134-9E5B-17A52E187E22}"/>
              </a:ext>
            </a:extLst>
          </p:cNvPr>
          <p:cNvSpPr txBox="1"/>
          <p:nvPr/>
        </p:nvSpPr>
        <p:spPr>
          <a:xfrm>
            <a:off x="982543" y="5735693"/>
            <a:ext cx="599844" cy="46750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438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04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CC4A987-02C4-BE70-C582-15BF937870A9}"/>
              </a:ext>
            </a:extLst>
          </p:cNvPr>
          <p:cNvSpPr txBox="1"/>
          <p:nvPr/>
        </p:nvSpPr>
        <p:spPr>
          <a:xfrm>
            <a:off x="2082835" y="1174168"/>
            <a:ext cx="1741182" cy="292388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GB" sz="13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Achievement Title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EA13D67A-BE4E-6259-FDB8-E87D76A868B3}"/>
              </a:ext>
            </a:extLst>
          </p:cNvPr>
          <p:cNvSpPr txBox="1">
            <a:spLocks/>
          </p:cNvSpPr>
          <p:nvPr/>
        </p:nvSpPr>
        <p:spPr>
          <a:xfrm>
            <a:off x="2141171" y="1506806"/>
            <a:ext cx="2315348" cy="198783"/>
          </a:xfrm>
          <a:prstGeom prst="rect">
            <a:avLst/>
          </a:prstGeom>
        </p:spPr>
        <p:txBody>
          <a:bodyPr vert="horz" wrap="square" lIns="37157" tIns="18579" rIns="37157" bIns="18579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422"/>
              </a:lnSpc>
            </a:pPr>
            <a:r>
              <a:rPr lang="en-US" sz="975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Please enter summary.  </a:t>
            </a:r>
          </a:p>
        </p:txBody>
      </p:sp>
      <p:sp>
        <p:nvSpPr>
          <p:cNvPr id="56" name="4-Point Star 55">
            <a:extLst>
              <a:ext uri="{FF2B5EF4-FFF2-40B4-BE49-F238E27FC236}">
                <a16:creationId xmlns:a16="http://schemas.microsoft.com/office/drawing/2014/main" id="{3B885504-A8DE-BF4B-5D54-78626D67321F}"/>
              </a:ext>
            </a:extLst>
          </p:cNvPr>
          <p:cNvSpPr/>
          <p:nvPr/>
        </p:nvSpPr>
        <p:spPr>
          <a:xfrm>
            <a:off x="648371" y="2377422"/>
            <a:ext cx="1268188" cy="1268188"/>
          </a:xfrm>
          <a:prstGeom prst="star4">
            <a:avLst>
              <a:gd name="adj" fmla="val 22500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32"/>
          </a:p>
        </p:txBody>
      </p:sp>
      <p:sp>
        <p:nvSpPr>
          <p:cNvPr id="58" name="4-Point Star 57">
            <a:extLst>
              <a:ext uri="{FF2B5EF4-FFF2-40B4-BE49-F238E27FC236}">
                <a16:creationId xmlns:a16="http://schemas.microsoft.com/office/drawing/2014/main" id="{82B21235-2A44-234E-EF8B-E8F960C31E07}"/>
              </a:ext>
            </a:extLst>
          </p:cNvPr>
          <p:cNvSpPr/>
          <p:nvPr/>
        </p:nvSpPr>
        <p:spPr>
          <a:xfrm>
            <a:off x="6454124" y="931703"/>
            <a:ext cx="1268188" cy="1268188"/>
          </a:xfrm>
          <a:prstGeom prst="star4">
            <a:avLst>
              <a:gd name="adj" fmla="val 22500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32"/>
          </a:p>
        </p:txBody>
      </p:sp>
      <p:sp>
        <p:nvSpPr>
          <p:cNvPr id="8" name="4-Point Star 7">
            <a:extLst>
              <a:ext uri="{FF2B5EF4-FFF2-40B4-BE49-F238E27FC236}">
                <a16:creationId xmlns:a16="http://schemas.microsoft.com/office/drawing/2014/main" id="{50BBB95F-79A9-0EA9-7C1C-39B88E506B5A}"/>
              </a:ext>
            </a:extLst>
          </p:cNvPr>
          <p:cNvSpPr/>
          <p:nvPr/>
        </p:nvSpPr>
        <p:spPr>
          <a:xfrm rot="2700000">
            <a:off x="648371" y="2377422"/>
            <a:ext cx="1268188" cy="1268188"/>
          </a:xfrm>
          <a:prstGeom prst="star4">
            <a:avLst>
              <a:gd name="adj" fmla="val 225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32"/>
          </a:p>
        </p:txBody>
      </p:sp>
      <p:sp>
        <p:nvSpPr>
          <p:cNvPr id="17" name="4-Point Star 16">
            <a:extLst>
              <a:ext uri="{FF2B5EF4-FFF2-40B4-BE49-F238E27FC236}">
                <a16:creationId xmlns:a16="http://schemas.microsoft.com/office/drawing/2014/main" id="{61CD878D-1F77-0B03-0AC9-598E74049D08}"/>
              </a:ext>
            </a:extLst>
          </p:cNvPr>
          <p:cNvSpPr/>
          <p:nvPr/>
        </p:nvSpPr>
        <p:spPr>
          <a:xfrm rot="2700000">
            <a:off x="6454123" y="972102"/>
            <a:ext cx="1268188" cy="1268188"/>
          </a:xfrm>
          <a:prstGeom prst="star4">
            <a:avLst>
              <a:gd name="adj" fmla="val 22500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32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07D68B7-C8D0-B51E-7EA3-69718BC1C2E4}"/>
              </a:ext>
            </a:extLst>
          </p:cNvPr>
          <p:cNvSpPr txBox="1"/>
          <p:nvPr/>
        </p:nvSpPr>
        <p:spPr>
          <a:xfrm>
            <a:off x="999375" y="2776993"/>
            <a:ext cx="566182" cy="46750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438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02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DEAA269-3524-55F9-1F31-4C3AD3B6AB4F}"/>
              </a:ext>
            </a:extLst>
          </p:cNvPr>
          <p:cNvSpPr txBox="1"/>
          <p:nvPr/>
        </p:nvSpPr>
        <p:spPr>
          <a:xfrm>
            <a:off x="6792305" y="1331274"/>
            <a:ext cx="591830" cy="46750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438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05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D5AA891-241E-A6F6-58B5-0FF5C10CA982}"/>
              </a:ext>
            </a:extLst>
          </p:cNvPr>
          <p:cNvSpPr txBox="1"/>
          <p:nvPr/>
        </p:nvSpPr>
        <p:spPr>
          <a:xfrm>
            <a:off x="2082835" y="2626152"/>
            <a:ext cx="1741182" cy="292388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13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Achievement Title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F4D0CFD4-014A-0492-0776-762F8E28DDE6}"/>
              </a:ext>
            </a:extLst>
          </p:cNvPr>
          <p:cNvSpPr txBox="1">
            <a:spLocks/>
          </p:cNvSpPr>
          <p:nvPr/>
        </p:nvSpPr>
        <p:spPr>
          <a:xfrm>
            <a:off x="2141171" y="2926904"/>
            <a:ext cx="2315348" cy="198783"/>
          </a:xfrm>
          <a:prstGeom prst="rect">
            <a:avLst/>
          </a:prstGeom>
        </p:spPr>
        <p:txBody>
          <a:bodyPr vert="horz" wrap="square" lIns="37157" tIns="18579" rIns="37157" bIns="18579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422"/>
              </a:lnSpc>
            </a:pPr>
            <a:r>
              <a:rPr lang="en-US" sz="975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Please enter summary</a:t>
            </a:r>
          </a:p>
        </p:txBody>
      </p:sp>
      <p:sp>
        <p:nvSpPr>
          <p:cNvPr id="57" name="4-Point Star 56">
            <a:extLst>
              <a:ext uri="{FF2B5EF4-FFF2-40B4-BE49-F238E27FC236}">
                <a16:creationId xmlns:a16="http://schemas.microsoft.com/office/drawing/2014/main" id="{5CC04351-D2BF-E044-84E6-7DA3FC12B0CF}"/>
              </a:ext>
            </a:extLst>
          </p:cNvPr>
          <p:cNvSpPr/>
          <p:nvPr/>
        </p:nvSpPr>
        <p:spPr>
          <a:xfrm>
            <a:off x="648371" y="3828561"/>
            <a:ext cx="1268188" cy="1268188"/>
          </a:xfrm>
          <a:prstGeom prst="star4">
            <a:avLst>
              <a:gd name="adj" fmla="val 22500"/>
            </a:avLst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32"/>
          </a:p>
        </p:txBody>
      </p:sp>
      <p:sp>
        <p:nvSpPr>
          <p:cNvPr id="59" name="4-Point Star 58">
            <a:extLst>
              <a:ext uri="{FF2B5EF4-FFF2-40B4-BE49-F238E27FC236}">
                <a16:creationId xmlns:a16="http://schemas.microsoft.com/office/drawing/2014/main" id="{3895A290-DED7-6892-ADA8-7D34DDED66F1}"/>
              </a:ext>
            </a:extLst>
          </p:cNvPr>
          <p:cNvSpPr/>
          <p:nvPr/>
        </p:nvSpPr>
        <p:spPr>
          <a:xfrm>
            <a:off x="6454124" y="5315221"/>
            <a:ext cx="1268188" cy="1268188"/>
          </a:xfrm>
          <a:prstGeom prst="star4">
            <a:avLst>
              <a:gd name="adj" fmla="val 22500"/>
            </a:avLst>
          </a:prstGeom>
          <a:solidFill>
            <a:srgbClr val="A124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32"/>
          </a:p>
        </p:txBody>
      </p:sp>
      <p:sp>
        <p:nvSpPr>
          <p:cNvPr id="11" name="4-Point Star 10">
            <a:extLst>
              <a:ext uri="{FF2B5EF4-FFF2-40B4-BE49-F238E27FC236}">
                <a16:creationId xmlns:a16="http://schemas.microsoft.com/office/drawing/2014/main" id="{75E00897-62D2-C46B-634A-A51D2A968C23}"/>
              </a:ext>
            </a:extLst>
          </p:cNvPr>
          <p:cNvSpPr/>
          <p:nvPr/>
        </p:nvSpPr>
        <p:spPr>
          <a:xfrm rot="2700000">
            <a:off x="648373" y="3792590"/>
            <a:ext cx="1268188" cy="1268188"/>
          </a:xfrm>
          <a:prstGeom prst="star4">
            <a:avLst>
              <a:gd name="adj" fmla="val 225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32"/>
          </a:p>
        </p:txBody>
      </p:sp>
      <p:sp>
        <p:nvSpPr>
          <p:cNvPr id="20" name="4-Point Star 19">
            <a:extLst>
              <a:ext uri="{FF2B5EF4-FFF2-40B4-BE49-F238E27FC236}">
                <a16:creationId xmlns:a16="http://schemas.microsoft.com/office/drawing/2014/main" id="{3393CA91-5F49-F02C-8EE0-98B8EA4D3484}"/>
              </a:ext>
            </a:extLst>
          </p:cNvPr>
          <p:cNvSpPr/>
          <p:nvPr/>
        </p:nvSpPr>
        <p:spPr>
          <a:xfrm rot="2700000">
            <a:off x="6463238" y="5335349"/>
            <a:ext cx="1268188" cy="1268188"/>
          </a:xfrm>
          <a:prstGeom prst="star4">
            <a:avLst>
              <a:gd name="adj" fmla="val 22500"/>
            </a:avLst>
          </a:prstGeom>
          <a:solidFill>
            <a:srgbClr val="E485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32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8EDC3EA-497D-6860-CACD-8CCB68819BB4}"/>
              </a:ext>
            </a:extLst>
          </p:cNvPr>
          <p:cNvSpPr txBox="1"/>
          <p:nvPr/>
        </p:nvSpPr>
        <p:spPr>
          <a:xfrm>
            <a:off x="993765" y="4228906"/>
            <a:ext cx="577402" cy="46750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438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03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489F4B1-E8A2-4946-215F-6BCCF6E51BA8}"/>
              </a:ext>
            </a:extLst>
          </p:cNvPr>
          <p:cNvSpPr txBox="1"/>
          <p:nvPr/>
        </p:nvSpPr>
        <p:spPr>
          <a:xfrm>
            <a:off x="6794710" y="5715566"/>
            <a:ext cx="587020" cy="46750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438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06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452E7A-B695-A1C2-1F6C-6858511D88A8}"/>
              </a:ext>
            </a:extLst>
          </p:cNvPr>
          <p:cNvSpPr txBox="1"/>
          <p:nvPr/>
        </p:nvSpPr>
        <p:spPr>
          <a:xfrm>
            <a:off x="354948" y="124677"/>
            <a:ext cx="107723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Project Achievements</a:t>
            </a:r>
            <a:endParaRPr lang="en-GB" sz="3200" i="1" dirty="0"/>
          </a:p>
        </p:txBody>
      </p:sp>
      <p:sp>
        <p:nvSpPr>
          <p:cNvPr id="6" name="4-Point Star 57">
            <a:extLst>
              <a:ext uri="{FF2B5EF4-FFF2-40B4-BE49-F238E27FC236}">
                <a16:creationId xmlns:a16="http://schemas.microsoft.com/office/drawing/2014/main" id="{FE2B68F3-CB2D-6664-F40F-54D618250B7A}"/>
              </a:ext>
            </a:extLst>
          </p:cNvPr>
          <p:cNvSpPr/>
          <p:nvPr/>
        </p:nvSpPr>
        <p:spPr>
          <a:xfrm>
            <a:off x="6450240" y="2403925"/>
            <a:ext cx="1268188" cy="1268188"/>
          </a:xfrm>
          <a:prstGeom prst="star4">
            <a:avLst>
              <a:gd name="adj" fmla="val 22500"/>
            </a:avLst>
          </a:prstGeom>
          <a:solidFill>
            <a:srgbClr val="6321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32" dirty="0"/>
          </a:p>
        </p:txBody>
      </p:sp>
      <p:sp>
        <p:nvSpPr>
          <p:cNvPr id="12" name="4-Point Star 16">
            <a:extLst>
              <a:ext uri="{FF2B5EF4-FFF2-40B4-BE49-F238E27FC236}">
                <a16:creationId xmlns:a16="http://schemas.microsoft.com/office/drawing/2014/main" id="{D43550AA-1981-F89A-20ED-CAE6580BD3E3}"/>
              </a:ext>
            </a:extLst>
          </p:cNvPr>
          <p:cNvSpPr/>
          <p:nvPr/>
        </p:nvSpPr>
        <p:spPr>
          <a:xfrm rot="2700000">
            <a:off x="6463237" y="2439908"/>
            <a:ext cx="1268188" cy="1268188"/>
          </a:xfrm>
          <a:prstGeom prst="star4">
            <a:avLst>
              <a:gd name="adj" fmla="val 22500"/>
            </a:avLst>
          </a:prstGeom>
          <a:solidFill>
            <a:srgbClr val="B56C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32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F8ECF5D-E9C8-F878-C11D-C6970B796515}"/>
              </a:ext>
            </a:extLst>
          </p:cNvPr>
          <p:cNvSpPr txBox="1"/>
          <p:nvPr/>
        </p:nvSpPr>
        <p:spPr>
          <a:xfrm>
            <a:off x="6799217" y="2828422"/>
            <a:ext cx="591830" cy="46750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438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05</a:t>
            </a:r>
          </a:p>
        </p:txBody>
      </p:sp>
      <p:sp>
        <p:nvSpPr>
          <p:cNvPr id="15" name="4-Point Star 58">
            <a:extLst>
              <a:ext uri="{FF2B5EF4-FFF2-40B4-BE49-F238E27FC236}">
                <a16:creationId xmlns:a16="http://schemas.microsoft.com/office/drawing/2014/main" id="{C36240A9-891C-BD98-F824-66CDF644834A}"/>
              </a:ext>
            </a:extLst>
          </p:cNvPr>
          <p:cNvSpPr/>
          <p:nvPr/>
        </p:nvSpPr>
        <p:spPr>
          <a:xfrm>
            <a:off x="6450240" y="3865082"/>
            <a:ext cx="1268188" cy="1268188"/>
          </a:xfrm>
          <a:prstGeom prst="star4">
            <a:avLst>
              <a:gd name="adj" fmla="val 22500"/>
            </a:avLst>
          </a:prstGeom>
          <a:solidFill>
            <a:srgbClr val="4795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32"/>
          </a:p>
        </p:txBody>
      </p:sp>
      <p:sp>
        <p:nvSpPr>
          <p:cNvPr id="21" name="4-Point Star 19">
            <a:extLst>
              <a:ext uri="{FF2B5EF4-FFF2-40B4-BE49-F238E27FC236}">
                <a16:creationId xmlns:a16="http://schemas.microsoft.com/office/drawing/2014/main" id="{3E5673C5-E1F8-652D-A999-EBA4C2E86A0A}"/>
              </a:ext>
            </a:extLst>
          </p:cNvPr>
          <p:cNvSpPr/>
          <p:nvPr/>
        </p:nvSpPr>
        <p:spPr>
          <a:xfrm rot="2700000">
            <a:off x="6458632" y="3870078"/>
            <a:ext cx="1268188" cy="1268188"/>
          </a:xfrm>
          <a:prstGeom prst="star4">
            <a:avLst>
              <a:gd name="adj" fmla="val 22500"/>
            </a:avLst>
          </a:prstGeom>
          <a:solidFill>
            <a:srgbClr val="56BF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32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97DFF1E-6AFF-DBE8-D3B6-C7552D4953B2}"/>
              </a:ext>
            </a:extLst>
          </p:cNvPr>
          <p:cNvSpPr txBox="1"/>
          <p:nvPr/>
        </p:nvSpPr>
        <p:spPr>
          <a:xfrm>
            <a:off x="6799217" y="4257638"/>
            <a:ext cx="587020" cy="46750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438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06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D85A168-82B5-704B-48F1-21CF8CE7AC37}"/>
              </a:ext>
            </a:extLst>
          </p:cNvPr>
          <p:cNvSpPr txBox="1"/>
          <p:nvPr/>
        </p:nvSpPr>
        <p:spPr>
          <a:xfrm>
            <a:off x="2082835" y="3956050"/>
            <a:ext cx="1741182" cy="292388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GB" sz="13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Achievement Title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80588E1-09F4-AAAC-6DC2-4594D56A2BF7}"/>
              </a:ext>
            </a:extLst>
          </p:cNvPr>
          <p:cNvSpPr txBox="1"/>
          <p:nvPr/>
        </p:nvSpPr>
        <p:spPr>
          <a:xfrm>
            <a:off x="2082835" y="5462442"/>
            <a:ext cx="1741182" cy="292388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GB" sz="13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Achievement Title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F2A9358-9C49-FBF1-B718-C56EC3A088A8}"/>
              </a:ext>
            </a:extLst>
          </p:cNvPr>
          <p:cNvSpPr txBox="1"/>
          <p:nvPr/>
        </p:nvSpPr>
        <p:spPr>
          <a:xfrm>
            <a:off x="8131245" y="1034239"/>
            <a:ext cx="1741182" cy="292388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GB" sz="13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Achievement Title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19CDCA4-3409-F8C2-654B-B1484B1C0721}"/>
              </a:ext>
            </a:extLst>
          </p:cNvPr>
          <p:cNvSpPr txBox="1"/>
          <p:nvPr/>
        </p:nvSpPr>
        <p:spPr>
          <a:xfrm>
            <a:off x="8178835" y="2532936"/>
            <a:ext cx="1741182" cy="292388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GB" sz="13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Achievement Title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0F8214C-39F1-88B1-0972-D72FC0F136FC}"/>
              </a:ext>
            </a:extLst>
          </p:cNvPr>
          <p:cNvSpPr txBox="1"/>
          <p:nvPr/>
        </p:nvSpPr>
        <p:spPr>
          <a:xfrm>
            <a:off x="8178835" y="3956050"/>
            <a:ext cx="1741182" cy="292388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GB" sz="13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Achievement Title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70B657F-5FCB-ADCB-0817-CB705E5A3E24}"/>
              </a:ext>
            </a:extLst>
          </p:cNvPr>
          <p:cNvSpPr txBox="1"/>
          <p:nvPr/>
        </p:nvSpPr>
        <p:spPr>
          <a:xfrm>
            <a:off x="8247614" y="5462442"/>
            <a:ext cx="1741182" cy="292388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GB" sz="13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Achievement Title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4CCE5447-1E3D-E148-DCD9-9ED118CF58C8}"/>
              </a:ext>
            </a:extLst>
          </p:cNvPr>
          <p:cNvSpPr txBox="1">
            <a:spLocks/>
          </p:cNvSpPr>
          <p:nvPr/>
        </p:nvSpPr>
        <p:spPr>
          <a:xfrm>
            <a:off x="2166212" y="4342880"/>
            <a:ext cx="2315348" cy="198783"/>
          </a:xfrm>
          <a:prstGeom prst="rect">
            <a:avLst/>
          </a:prstGeom>
        </p:spPr>
        <p:txBody>
          <a:bodyPr vert="horz" wrap="square" lIns="37157" tIns="18579" rIns="37157" bIns="18579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422"/>
              </a:lnSpc>
            </a:pPr>
            <a:r>
              <a:rPr lang="en-US" sz="975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Please enter summary.  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2AE1C434-940B-A8AB-CC07-1D200E8BDBBD}"/>
              </a:ext>
            </a:extLst>
          </p:cNvPr>
          <p:cNvSpPr txBox="1">
            <a:spLocks/>
          </p:cNvSpPr>
          <p:nvPr/>
        </p:nvSpPr>
        <p:spPr>
          <a:xfrm>
            <a:off x="2179210" y="5832393"/>
            <a:ext cx="2315348" cy="198783"/>
          </a:xfrm>
          <a:prstGeom prst="rect">
            <a:avLst/>
          </a:prstGeom>
        </p:spPr>
        <p:txBody>
          <a:bodyPr vert="horz" wrap="square" lIns="37157" tIns="18579" rIns="37157" bIns="18579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422"/>
              </a:lnSpc>
            </a:pPr>
            <a:r>
              <a:rPr lang="en-US" sz="975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Please enter summary.  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B1CFF161-7AEA-F884-BD72-609D8BA01D84}"/>
              </a:ext>
            </a:extLst>
          </p:cNvPr>
          <p:cNvSpPr txBox="1">
            <a:spLocks/>
          </p:cNvSpPr>
          <p:nvPr/>
        </p:nvSpPr>
        <p:spPr>
          <a:xfrm>
            <a:off x="8243730" y="2920679"/>
            <a:ext cx="2315348" cy="198783"/>
          </a:xfrm>
          <a:prstGeom prst="rect">
            <a:avLst/>
          </a:prstGeom>
        </p:spPr>
        <p:txBody>
          <a:bodyPr vert="horz" wrap="square" lIns="37157" tIns="18579" rIns="37157" bIns="18579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422"/>
              </a:lnSpc>
            </a:pPr>
            <a:r>
              <a:rPr lang="en-US" sz="975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Please enter summary.  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9EE83D73-A456-804C-1C42-25114125D7A8}"/>
              </a:ext>
            </a:extLst>
          </p:cNvPr>
          <p:cNvSpPr txBox="1">
            <a:spLocks/>
          </p:cNvSpPr>
          <p:nvPr/>
        </p:nvSpPr>
        <p:spPr>
          <a:xfrm>
            <a:off x="8178835" y="1358234"/>
            <a:ext cx="2315348" cy="198783"/>
          </a:xfrm>
          <a:prstGeom prst="rect">
            <a:avLst/>
          </a:prstGeom>
        </p:spPr>
        <p:txBody>
          <a:bodyPr vert="horz" wrap="square" lIns="37157" tIns="18579" rIns="37157" bIns="18579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422"/>
              </a:lnSpc>
            </a:pPr>
            <a:r>
              <a:rPr lang="en-US" sz="975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Please enter summary.  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C0777119-63CB-27B3-0567-EF20E0F46869}"/>
              </a:ext>
            </a:extLst>
          </p:cNvPr>
          <p:cNvSpPr txBox="1">
            <a:spLocks/>
          </p:cNvSpPr>
          <p:nvPr/>
        </p:nvSpPr>
        <p:spPr>
          <a:xfrm>
            <a:off x="8239124" y="4327292"/>
            <a:ext cx="2315348" cy="198783"/>
          </a:xfrm>
          <a:prstGeom prst="rect">
            <a:avLst/>
          </a:prstGeom>
        </p:spPr>
        <p:txBody>
          <a:bodyPr vert="horz" wrap="square" lIns="37157" tIns="18579" rIns="37157" bIns="18579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422"/>
              </a:lnSpc>
            </a:pPr>
            <a:r>
              <a:rPr lang="en-US" sz="975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Please enter summary.  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1C03FA7A-FD1B-B3D1-6C4D-43788B1321FA}"/>
              </a:ext>
            </a:extLst>
          </p:cNvPr>
          <p:cNvSpPr txBox="1">
            <a:spLocks/>
          </p:cNvSpPr>
          <p:nvPr/>
        </p:nvSpPr>
        <p:spPr>
          <a:xfrm>
            <a:off x="8334663" y="5849923"/>
            <a:ext cx="2315348" cy="198783"/>
          </a:xfrm>
          <a:prstGeom prst="rect">
            <a:avLst/>
          </a:prstGeom>
        </p:spPr>
        <p:txBody>
          <a:bodyPr vert="horz" wrap="square" lIns="37157" tIns="18579" rIns="37157" bIns="18579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422"/>
              </a:lnSpc>
            </a:pPr>
            <a:r>
              <a:rPr lang="en-US" sz="975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Please enter summary.  </a:t>
            </a:r>
          </a:p>
        </p:txBody>
      </p:sp>
    </p:spTree>
    <p:extLst>
      <p:ext uri="{BB962C8B-B14F-4D97-AF65-F5344CB8AC3E}">
        <p14:creationId xmlns:p14="http://schemas.microsoft.com/office/powerpoint/2010/main" val="3797240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915876-FD23-6178-79AA-5807D9AE5C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CE0F33FB-E437-C704-49B1-1748F1643C76}"/>
              </a:ext>
            </a:extLst>
          </p:cNvPr>
          <p:cNvSpPr txBox="1">
            <a:spLocks/>
          </p:cNvSpPr>
          <p:nvPr/>
        </p:nvSpPr>
        <p:spPr>
          <a:xfrm>
            <a:off x="385502" y="344128"/>
            <a:ext cx="10940858" cy="5906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/>
              <a:ea typeface="+mj-ea"/>
              <a:cs typeface="+mj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22E931E-B35F-41B4-2179-9FB9E02FBA5B}"/>
              </a:ext>
            </a:extLst>
          </p:cNvPr>
          <p:cNvSpPr txBox="1"/>
          <p:nvPr/>
        </p:nvSpPr>
        <p:spPr>
          <a:xfrm>
            <a:off x="354948" y="124677"/>
            <a:ext cx="107723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Project Documentation </a:t>
            </a:r>
            <a:endParaRPr lang="en-GB" sz="3200" i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5F7C576-948E-49DB-6785-7D7464ACD694}"/>
              </a:ext>
            </a:extLst>
          </p:cNvPr>
          <p:cNvSpPr txBox="1"/>
          <p:nvPr/>
        </p:nvSpPr>
        <p:spPr>
          <a:xfrm>
            <a:off x="385502" y="1033474"/>
            <a:ext cx="11410258" cy="50167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The following provides an overview:</a:t>
            </a:r>
          </a:p>
          <a:p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All project documentation has been securely stored in a shared space, ensuring easy access for all relevant stakeholders.</a:t>
            </a:r>
          </a:p>
          <a:p>
            <a:pPr lvl="1"/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Action plans are readily available and have been consistently updated to reflect the most current status and next steps.</a:t>
            </a:r>
          </a:p>
          <a:p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Relevant links can be accessed below:</a:t>
            </a:r>
          </a:p>
          <a:p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Example: Improvement Board Link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600" i="1" dirty="0">
                <a:latin typeface="Arial" panose="020B0604020202020204" pitchFamily="34" charset="0"/>
                <a:cs typeface="Arial" panose="020B0604020202020204" pitchFamily="34" charset="0"/>
              </a:rPr>
              <a:t>Fortnightly meetings and CMT updates</a:t>
            </a:r>
          </a:p>
          <a:p>
            <a:pPr lvl="2"/>
            <a:endParaRPr lang="en-GB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Example: Action Tracker Link</a:t>
            </a:r>
          </a:p>
          <a:p>
            <a:pPr lvl="1"/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Example Workstream Link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600" i="1" dirty="0">
                <a:latin typeface="Arial" panose="020B0604020202020204" pitchFamily="34" charset="0"/>
                <a:cs typeface="Arial" panose="020B0604020202020204" pitchFamily="34" charset="0"/>
              </a:rPr>
              <a:t>Weekly meetings and supporting sub workstream documentation</a:t>
            </a:r>
          </a:p>
          <a:p>
            <a:pPr lvl="2"/>
            <a:endParaRPr lang="en-GB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Example Workstream Action Tracker Link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537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5264CC-5766-CF2B-07DC-9018D74BF8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ECE3FB0A-2334-56FD-DCE2-27767F345751}"/>
              </a:ext>
            </a:extLst>
          </p:cNvPr>
          <p:cNvSpPr txBox="1">
            <a:spLocks/>
          </p:cNvSpPr>
          <p:nvPr/>
        </p:nvSpPr>
        <p:spPr>
          <a:xfrm>
            <a:off x="385502" y="344128"/>
            <a:ext cx="10940858" cy="5906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/>
              <a:ea typeface="+mj-ea"/>
              <a:cs typeface="+mj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64B9992-4B98-56E2-A5F4-883E2FE88EA6}"/>
              </a:ext>
            </a:extLst>
          </p:cNvPr>
          <p:cNvSpPr txBox="1"/>
          <p:nvPr/>
        </p:nvSpPr>
        <p:spPr>
          <a:xfrm>
            <a:off x="354948" y="124677"/>
            <a:ext cx="107723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Project Risks</a:t>
            </a:r>
            <a:endParaRPr lang="en-GB" sz="3200" i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509E8CB-2FA1-AC03-CB5D-B2F3F35A1322}"/>
              </a:ext>
            </a:extLst>
          </p:cNvPr>
          <p:cNvSpPr txBox="1"/>
          <p:nvPr/>
        </p:nvSpPr>
        <p:spPr>
          <a:xfrm>
            <a:off x="385502" y="848837"/>
            <a:ext cx="11273223" cy="18158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Risks have been consistently identified, assessed, and escalated throughout the duration of the project. </a:t>
            </a:r>
          </a:p>
          <a:p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All risks have been systematically captured in the 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Corporate Project Risk Register via J-CAD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(Suzanne Wride). </a:t>
            </a:r>
          </a:p>
          <a:p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This system provides a streamlined process, allowing individuals with the appropriate permissions to both update and report on risks, whilst others can access the register in a view-only capacity.  This ensures transparency, accountability, and efficient risk management moving forward.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A87354-FFDC-B263-CCBC-5D9FEE8002B1}"/>
              </a:ext>
            </a:extLst>
          </p:cNvPr>
          <p:cNvSpPr txBox="1"/>
          <p:nvPr/>
        </p:nvSpPr>
        <p:spPr>
          <a:xfrm>
            <a:off x="354947" y="2951456"/>
            <a:ext cx="107723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Project Risk Summary</a:t>
            </a:r>
            <a:endParaRPr lang="en-GB" sz="3200" i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7DF8DB-7FC3-E96C-A6D5-4DD875818719}"/>
              </a:ext>
            </a:extLst>
          </p:cNvPr>
          <p:cNvSpPr txBox="1"/>
          <p:nvPr/>
        </p:nvSpPr>
        <p:spPr>
          <a:xfrm>
            <a:off x="459388" y="3614156"/>
            <a:ext cx="11273223" cy="30469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Between 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please enter dates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, the project identified a total of 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risks.</a:t>
            </a:r>
          </a:p>
          <a:p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From 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please enter dates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, the project encountered: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High Risks (significant risks to financial stability, reputation, or health and safety)</a:t>
            </a:r>
          </a:p>
          <a:p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From 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please enter dates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, the risk profile shifted to: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High Risks (significant risks to financial stability, reputation, or health and safety)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Medium Risks (moderate risks to financial stability, reputation, or health and safety)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Low Risk (minimal risk to financial stability, reputation, or health and safety)</a:t>
            </a:r>
          </a:p>
          <a:p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This represents a 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XX%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reduction in the overall number of high-risk issues identified, demonstrating significant progress in risk mitigation and management</a:t>
            </a:r>
            <a:endParaRPr lang="en-GB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082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16B4AD-ECC9-1553-808B-413C97C996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9A6F3860-9292-5EDF-EC75-85D4E452448E}"/>
              </a:ext>
            </a:extLst>
          </p:cNvPr>
          <p:cNvSpPr txBox="1">
            <a:spLocks/>
          </p:cNvSpPr>
          <p:nvPr/>
        </p:nvSpPr>
        <p:spPr>
          <a:xfrm>
            <a:off x="385502" y="344128"/>
            <a:ext cx="10940858" cy="5906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/>
              <a:ea typeface="+mj-ea"/>
              <a:cs typeface="+mj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70CEB16-617D-10F4-2EB0-AD5F85C1C1C6}"/>
              </a:ext>
            </a:extLst>
          </p:cNvPr>
          <p:cNvSpPr txBox="1"/>
          <p:nvPr/>
        </p:nvSpPr>
        <p:spPr>
          <a:xfrm>
            <a:off x="304148" y="308281"/>
            <a:ext cx="107723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What lessons did we learn? </a:t>
            </a:r>
            <a:r>
              <a:rPr lang="en-GB" i="1" dirty="0"/>
              <a:t>(from a project team’s perspective) </a:t>
            </a:r>
            <a:endParaRPr lang="en-GB" sz="3200" i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1A5980F-6F19-02AB-2EDE-EF978210A24A}"/>
              </a:ext>
            </a:extLst>
          </p:cNvPr>
          <p:cNvSpPr txBox="1"/>
          <p:nvPr/>
        </p:nvSpPr>
        <p:spPr>
          <a:xfrm>
            <a:off x="385502" y="1081260"/>
            <a:ext cx="11273223" cy="18158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Throughout the project, we gained invaluable lessons that will not only inform but also significantly enhance the planning and execution of future projects.  Key lessons include:</a:t>
            </a:r>
          </a:p>
          <a:p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Examples include: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Critical importance of 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early and continuous engagement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with staff.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Necessity of 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conforming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to the agreed 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governance structure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, ensuring that information and data flow through the correct channels.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7CA5F5-BE9B-6A65-7D9F-1E5002DE622A}"/>
              </a:ext>
            </a:extLst>
          </p:cNvPr>
          <p:cNvSpPr txBox="1"/>
          <p:nvPr/>
        </p:nvSpPr>
        <p:spPr>
          <a:xfrm>
            <a:off x="304148" y="3246120"/>
            <a:ext cx="107723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What went well? </a:t>
            </a:r>
            <a:r>
              <a:rPr lang="en-GB" i="1" dirty="0"/>
              <a:t>(from a project team’s perspective)</a:t>
            </a:r>
            <a:endParaRPr lang="en-GB" sz="3200" i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A55C9ED-60DA-1498-4B8D-8661FF88E4D4}"/>
              </a:ext>
            </a:extLst>
          </p:cNvPr>
          <p:cNvSpPr txBox="1"/>
          <p:nvPr/>
        </p:nvSpPr>
        <p:spPr>
          <a:xfrm>
            <a:off x="385501" y="3959327"/>
            <a:ext cx="11273223" cy="280076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Throughout the project, 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staff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from various teams, divisions, and departments worked collaboratively to support the scale of this initiative, consistently demonstrating:</a:t>
            </a:r>
          </a:p>
          <a:p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Examples include: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Strong 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buy-in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and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 commitment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to the project’s objectives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Active and full 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engagement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in all stages of the project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collective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effort toward achieving shared goals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 sense of 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ownership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, ensuring responsibility for outcomes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Collaboration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across teams to drive cross-functional success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 willingness to go 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above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beyond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to ensure project success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 wealth of 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knowledge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, experience, and 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expertise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, contributing to the project’s overall success.</a:t>
            </a:r>
          </a:p>
          <a:p>
            <a:pPr lvl="1"/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410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3F687D-D870-D37F-42FF-69B8DF1FA7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FEDA572F-20B6-1F05-6BF6-D94F63A7ED62}"/>
              </a:ext>
            </a:extLst>
          </p:cNvPr>
          <p:cNvSpPr txBox="1">
            <a:spLocks/>
          </p:cNvSpPr>
          <p:nvPr/>
        </p:nvSpPr>
        <p:spPr>
          <a:xfrm>
            <a:off x="385502" y="344128"/>
            <a:ext cx="10940858" cy="5906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/>
              <a:ea typeface="+mj-ea"/>
              <a:cs typeface="+mj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B682CF1-3392-F068-544E-D62FEC720837}"/>
              </a:ext>
            </a:extLst>
          </p:cNvPr>
          <p:cNvSpPr txBox="1"/>
          <p:nvPr/>
        </p:nvSpPr>
        <p:spPr>
          <a:xfrm>
            <a:off x="304148" y="308281"/>
            <a:ext cx="107723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Business As Usual</a:t>
            </a:r>
            <a:endParaRPr lang="en-GB" sz="3200" i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3DA2580-3353-C05A-F4CE-D86556EE8CFA}"/>
              </a:ext>
            </a:extLst>
          </p:cNvPr>
          <p:cNvSpPr txBox="1"/>
          <p:nvPr/>
        </p:nvSpPr>
        <p:spPr>
          <a:xfrm>
            <a:off x="385502" y="1081260"/>
            <a:ext cx="11273223" cy="23083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The remaining tasks, including actions and risks, are now integrated into the day-to-day operations of 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please name the team/s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.  These ongoing activities include:</a:t>
            </a:r>
          </a:p>
          <a:p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Examples include: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Reviewing, updating, and, where necessary, developing operational processes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Implementing and launching updated and new operational processes within teams.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Continuing the transfer of data into system, in alignment with the agreed project plan, while leveraging additional BSU support for uploading essential certification.</a:t>
            </a:r>
          </a:p>
          <a:p>
            <a:pPr lvl="1"/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728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7316F7-A0DB-20B4-D6F0-2967FA0A72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EFC468D3-D87D-79F5-E073-5454786C3B0E}"/>
              </a:ext>
            </a:extLst>
          </p:cNvPr>
          <p:cNvSpPr txBox="1">
            <a:spLocks/>
          </p:cNvSpPr>
          <p:nvPr/>
        </p:nvSpPr>
        <p:spPr>
          <a:xfrm>
            <a:off x="385502" y="344128"/>
            <a:ext cx="10940858" cy="5906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/>
              <a:ea typeface="+mj-ea"/>
              <a:cs typeface="+mj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5593218-7DD5-5F04-19FC-E8A22DBB96A8}"/>
              </a:ext>
            </a:extLst>
          </p:cNvPr>
          <p:cNvSpPr txBox="1"/>
          <p:nvPr/>
        </p:nvSpPr>
        <p:spPr>
          <a:xfrm>
            <a:off x="354948" y="124677"/>
            <a:ext cx="107723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Project Evaluation</a:t>
            </a:r>
            <a:endParaRPr lang="en-GB" sz="3200" i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58C2ABC-1614-92BF-0B57-D9A6D21EED70}"/>
              </a:ext>
            </a:extLst>
          </p:cNvPr>
          <p:cNvSpPr txBox="1"/>
          <p:nvPr/>
        </p:nvSpPr>
        <p:spPr>
          <a:xfrm>
            <a:off x="385502" y="1043634"/>
            <a:ext cx="11273223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Update with analysis of the feedback survey – currently in development.</a:t>
            </a:r>
          </a:p>
        </p:txBody>
      </p:sp>
    </p:spTree>
    <p:extLst>
      <p:ext uri="{BB962C8B-B14F-4D97-AF65-F5344CB8AC3E}">
        <p14:creationId xmlns:p14="http://schemas.microsoft.com/office/powerpoint/2010/main" val="585290390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Pag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6678670-04d5-4438-a849-5e141af196aa">
      <Terms xmlns="http://schemas.microsoft.com/office/infopath/2007/PartnerControls"/>
    </lcf76f155ced4ddcb4097134ff3c332f>
    <TaxCatchAll xmlns="0a82fe0c-2c3a-49b2-8d5a-137450d8b29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4068DFA4603F7408AB019979E2EF115" ma:contentTypeVersion="15" ma:contentTypeDescription="Create a new document." ma:contentTypeScope="" ma:versionID="be06c47ef34f2adcb3262e7fdaefa7ed">
  <xsd:schema xmlns:xsd="http://www.w3.org/2001/XMLSchema" xmlns:xs="http://www.w3.org/2001/XMLSchema" xmlns:p="http://schemas.microsoft.com/office/2006/metadata/properties" xmlns:ns2="96678670-04d5-4438-a849-5e141af196aa" xmlns:ns3="0a82fe0c-2c3a-49b2-8d5a-137450d8b290" targetNamespace="http://schemas.microsoft.com/office/2006/metadata/properties" ma:root="true" ma:fieldsID="e601c70a2542e65f1a008e08f5f1daa1" ns2:_="" ns3:_="">
    <xsd:import namespace="96678670-04d5-4438-a849-5e141af196aa"/>
    <xsd:import namespace="0a82fe0c-2c3a-49b2-8d5a-137450d8b2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678670-04d5-4438-a849-5e141af196a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2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4b820720-3cae-4e0f-87a0-a0b1591a738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82fe0c-2c3a-49b2-8d5a-137450d8b29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4d52827b-093e-4744-acad-e943e71870ea}" ma:internalName="TaxCatchAll" ma:showField="CatchAllData" ma:web="0a82fe0c-2c3a-49b2-8d5a-137450d8b2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B146653-1173-4D62-8FE4-41947811709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B676708-6D74-4A44-B7E7-E645292272CA}">
  <ds:schemaRefs>
    <ds:schemaRef ds:uri="http://purl.org/dc/terms/"/>
    <ds:schemaRef ds:uri="http://purl.org/dc/dcmitype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0a82fe0c-2c3a-49b2-8d5a-137450d8b290"/>
    <ds:schemaRef ds:uri="96678670-04d5-4438-a849-5e141af196aa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0B607AF-BAEB-4BE8-A5E8-0D35FE6745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678670-04d5-4438-a849-5e141af196aa"/>
    <ds:schemaRef ds:uri="0a82fe0c-2c3a-49b2-8d5a-137450d8b2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712</TotalTime>
  <Words>847</Words>
  <Application>Microsoft Office PowerPoint</Application>
  <PresentationFormat>Widescreen</PresentationFormat>
  <Paragraphs>128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21" baseType="lpstr">
      <vt:lpstr>Aptos</vt:lpstr>
      <vt:lpstr>Arial</vt:lpstr>
      <vt:lpstr>Arial Rounded MT Bold</vt:lpstr>
      <vt:lpstr>Calibri</vt:lpstr>
      <vt:lpstr>Calibri Light</vt:lpstr>
      <vt:lpstr>Lato Light</vt:lpstr>
      <vt:lpstr>Open Sans Light</vt:lpstr>
      <vt:lpstr>Poppins</vt:lpstr>
      <vt:lpstr>Raleway Light</vt:lpstr>
      <vt:lpstr>Source Sans Pro Light</vt:lpstr>
      <vt:lpstr>Cover Page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Catherine Evans (Communities)</dc:creator>
  <cp:lastModifiedBy>Catrin M Owens</cp:lastModifiedBy>
  <cp:revision>8</cp:revision>
  <cp:lastPrinted>2025-01-30T12:58:19Z</cp:lastPrinted>
  <dcterms:created xsi:type="dcterms:W3CDTF">2024-11-25T11:55:54Z</dcterms:created>
  <dcterms:modified xsi:type="dcterms:W3CDTF">2025-03-13T14:47:07Z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0x010100F4068DFA4603F7408AB019979E2EF115</vt:lpwstr>
  </property>
</Properties>
</file>